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272" r:id="rId13"/>
    <p:sldId id="274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281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1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BC32F2-477B-4B27-81FE-FE8EA49CF4D0}" type="doc">
      <dgm:prSet loTypeId="urn:microsoft.com/office/officeart/2005/8/layout/pList2" loCatId="list" qsTypeId="urn:microsoft.com/office/officeart/2005/8/quickstyle/simple1" qsCatId="simple" csTypeId="urn:microsoft.com/office/officeart/2005/8/colors/colorful5" csCatId="colorful" phldr="1"/>
      <dgm:spPr/>
    </dgm:pt>
    <dgm:pt modelId="{02B2237F-11CB-4CD7-A351-29C72771088A}">
      <dgm:prSet phldrT="[Text]" custT="1"/>
      <dgm:spPr/>
      <dgm:t>
        <a:bodyPr/>
        <a:lstStyle/>
        <a:p>
          <a:r>
            <a:rPr lang="en-US" sz="2200" b="1" u="sng" dirty="0" smtClean="0">
              <a:solidFill>
                <a:schemeClr val="accent1">
                  <a:lumMod val="50000"/>
                </a:schemeClr>
              </a:solidFill>
            </a:rPr>
            <a:t>Content and Structure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Headline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Paragraph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No. of Paragraph</a:t>
          </a:r>
          <a:endParaRPr lang="en-US" sz="1900" dirty="0">
            <a:solidFill>
              <a:schemeClr val="accent1">
                <a:lumMod val="50000"/>
              </a:schemeClr>
            </a:solidFill>
          </a:endParaRPr>
        </a:p>
      </dgm:t>
    </dgm:pt>
    <dgm:pt modelId="{AAA22C95-F929-4AF9-B238-A7933D221C00}" type="parTrans" cxnId="{B51A8F27-7663-4BF7-9C6F-138FB3FE74FB}">
      <dgm:prSet/>
      <dgm:spPr/>
      <dgm:t>
        <a:bodyPr/>
        <a:lstStyle/>
        <a:p>
          <a:endParaRPr lang="en-US"/>
        </a:p>
      </dgm:t>
    </dgm:pt>
    <dgm:pt modelId="{59C07F5C-5077-43B8-8E10-178EBA2AA0E0}" type="sibTrans" cxnId="{B51A8F27-7663-4BF7-9C6F-138FB3FE74FB}">
      <dgm:prSet/>
      <dgm:spPr/>
      <dgm:t>
        <a:bodyPr/>
        <a:lstStyle/>
        <a:p>
          <a:endParaRPr lang="en-US"/>
        </a:p>
      </dgm:t>
    </dgm:pt>
    <dgm:pt modelId="{0268DC49-9CD0-4AAC-9761-7E5716B8BE3C}">
      <dgm:prSet phldrT="[Text]" custT="1"/>
      <dgm:spPr/>
      <dgm:t>
        <a:bodyPr/>
        <a:lstStyle/>
        <a:p>
          <a:r>
            <a:rPr lang="en-US" sz="2200" b="1" u="sng" dirty="0" smtClean="0">
              <a:solidFill>
                <a:schemeClr val="accent1">
                  <a:lumMod val="50000"/>
                </a:schemeClr>
              </a:solidFill>
            </a:rPr>
            <a:t>Style and Presentation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Font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Background</a:t>
          </a:r>
        </a:p>
        <a:p>
          <a:r>
            <a:rPr lang="en-US" sz="1900" dirty="0" smtClean="0">
              <a:solidFill>
                <a:schemeClr val="accent1">
                  <a:lumMod val="50000"/>
                </a:schemeClr>
              </a:solidFill>
            </a:rPr>
            <a:t>Formatting</a:t>
          </a:r>
          <a:endParaRPr lang="en-US" sz="1900" dirty="0">
            <a:solidFill>
              <a:schemeClr val="accent1">
                <a:lumMod val="50000"/>
              </a:schemeClr>
            </a:solidFill>
          </a:endParaRPr>
        </a:p>
      </dgm:t>
    </dgm:pt>
    <dgm:pt modelId="{0DF238D9-467E-40B5-9A8C-1B47B3229D0D}" type="parTrans" cxnId="{3F4CDDFE-E3B8-4101-AD51-C7C336970763}">
      <dgm:prSet/>
      <dgm:spPr/>
      <dgm:t>
        <a:bodyPr/>
        <a:lstStyle/>
        <a:p>
          <a:endParaRPr lang="en-US"/>
        </a:p>
      </dgm:t>
    </dgm:pt>
    <dgm:pt modelId="{A1F1DDDF-E6B9-42DE-8DBB-888E10B27FA0}" type="sibTrans" cxnId="{3F4CDDFE-E3B8-4101-AD51-C7C336970763}">
      <dgm:prSet/>
      <dgm:spPr/>
      <dgm:t>
        <a:bodyPr/>
        <a:lstStyle/>
        <a:p>
          <a:endParaRPr lang="en-US"/>
        </a:p>
      </dgm:t>
    </dgm:pt>
    <dgm:pt modelId="{BFBCD09A-E4D8-484A-9CC5-3A1BE6AE9574}">
      <dgm:prSet phldrT="[Text]"/>
      <dgm:spPr/>
      <dgm:t>
        <a:bodyPr/>
        <a:lstStyle/>
        <a:p>
          <a:r>
            <a:rPr lang="en-US" b="1" u="sng" dirty="0" smtClean="0">
              <a:solidFill>
                <a:schemeClr val="accent1">
                  <a:lumMod val="50000"/>
                </a:schemeClr>
              </a:solidFill>
            </a:rPr>
            <a:t>Program the Behavior</a:t>
          </a:r>
        </a:p>
        <a:p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User Interaction</a:t>
          </a:r>
        </a:p>
        <a:p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Switch pages</a:t>
          </a:r>
        </a:p>
        <a:p>
          <a:r>
            <a:rPr lang="en-US" dirty="0" smtClean="0">
              <a:solidFill>
                <a:schemeClr val="accent1">
                  <a:lumMod val="50000"/>
                </a:schemeClr>
              </a:solidFill>
            </a:rPr>
            <a:t>Animations</a:t>
          </a:r>
          <a:endParaRPr lang="en-US" dirty="0">
            <a:solidFill>
              <a:schemeClr val="accent1">
                <a:lumMod val="50000"/>
              </a:schemeClr>
            </a:solidFill>
          </a:endParaRPr>
        </a:p>
      </dgm:t>
    </dgm:pt>
    <dgm:pt modelId="{4B70774F-A89C-4A1B-9C43-6F62B7050A66}" type="parTrans" cxnId="{FD24CCAF-0891-4436-9A7E-8732B82FF4C5}">
      <dgm:prSet/>
      <dgm:spPr/>
      <dgm:t>
        <a:bodyPr/>
        <a:lstStyle/>
        <a:p>
          <a:endParaRPr lang="en-US"/>
        </a:p>
      </dgm:t>
    </dgm:pt>
    <dgm:pt modelId="{6D2AB1A2-EFB9-4313-BC70-1DC724C78F80}" type="sibTrans" cxnId="{FD24CCAF-0891-4436-9A7E-8732B82FF4C5}">
      <dgm:prSet/>
      <dgm:spPr/>
      <dgm:t>
        <a:bodyPr/>
        <a:lstStyle/>
        <a:p>
          <a:endParaRPr lang="en-US"/>
        </a:p>
      </dgm:t>
    </dgm:pt>
    <dgm:pt modelId="{07E64857-938B-4474-84E0-5812CEBECF13}" type="pres">
      <dgm:prSet presAssocID="{C3BC32F2-477B-4B27-81FE-FE8EA49CF4D0}" presName="Name0" presStyleCnt="0">
        <dgm:presLayoutVars>
          <dgm:dir/>
          <dgm:resizeHandles val="exact"/>
        </dgm:presLayoutVars>
      </dgm:prSet>
      <dgm:spPr/>
    </dgm:pt>
    <dgm:pt modelId="{7CAE7A17-96EA-4E07-9084-7C4DE5764387}" type="pres">
      <dgm:prSet presAssocID="{C3BC32F2-477B-4B27-81FE-FE8EA49CF4D0}" presName="bkgdShp" presStyleLbl="alignAccFollowNode1" presStyleIdx="0" presStyleCnt="1"/>
      <dgm:spPr/>
    </dgm:pt>
    <dgm:pt modelId="{F6E623BF-9CD2-44CF-95A3-E1D49BC58E8C}" type="pres">
      <dgm:prSet presAssocID="{C3BC32F2-477B-4B27-81FE-FE8EA49CF4D0}" presName="linComp" presStyleCnt="0"/>
      <dgm:spPr/>
    </dgm:pt>
    <dgm:pt modelId="{1549C87B-0640-49FF-AB6A-7DCC20B298C9}" type="pres">
      <dgm:prSet presAssocID="{02B2237F-11CB-4CD7-A351-29C72771088A}" presName="compNode" presStyleCnt="0"/>
      <dgm:spPr/>
    </dgm:pt>
    <dgm:pt modelId="{FCBEDE66-E7BE-424F-B594-F786C90D6D63}" type="pres">
      <dgm:prSet presAssocID="{02B2237F-11CB-4CD7-A351-29C72771088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DCD3C-C917-4D0C-81B9-A8A2C72123CB}" type="pres">
      <dgm:prSet presAssocID="{02B2237F-11CB-4CD7-A351-29C72771088A}" presName="invisiNode" presStyleLbl="node1" presStyleIdx="0" presStyleCnt="3"/>
      <dgm:spPr/>
    </dgm:pt>
    <dgm:pt modelId="{1FD74DE3-B7CD-4CC6-8562-8C5B2E0351CF}" type="pres">
      <dgm:prSet presAssocID="{02B2237F-11CB-4CD7-A351-29C72771088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0A7EA142-7BD9-44C4-8F98-11BDE16C7D52}" type="pres">
      <dgm:prSet presAssocID="{59C07F5C-5077-43B8-8E10-178EBA2AA0E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6D0B893-50A7-46C6-BB70-9005D31D4FA5}" type="pres">
      <dgm:prSet presAssocID="{0268DC49-9CD0-4AAC-9761-7E5716B8BE3C}" presName="compNode" presStyleCnt="0"/>
      <dgm:spPr/>
    </dgm:pt>
    <dgm:pt modelId="{53C0C9E8-A48F-4069-933B-FEE93EDBA487}" type="pres">
      <dgm:prSet presAssocID="{0268DC49-9CD0-4AAC-9761-7E5716B8BE3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E8E2F2-6F6B-4376-95D6-8670746EE547}" type="pres">
      <dgm:prSet presAssocID="{0268DC49-9CD0-4AAC-9761-7E5716B8BE3C}" presName="invisiNode" presStyleLbl="node1" presStyleIdx="1" presStyleCnt="3"/>
      <dgm:spPr/>
    </dgm:pt>
    <dgm:pt modelId="{BB8DA27C-883A-4D91-A701-9E89D7DCB203}" type="pres">
      <dgm:prSet presAssocID="{0268DC49-9CD0-4AAC-9761-7E5716B8BE3C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03BDD944-17FE-472A-9FF7-A1019228F7DB}" type="pres">
      <dgm:prSet presAssocID="{A1F1DDDF-E6B9-42DE-8DBB-888E10B27FA0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F35C7D9-2DEC-4CDE-B2B9-2F2FF1B686DE}" type="pres">
      <dgm:prSet presAssocID="{BFBCD09A-E4D8-484A-9CC5-3A1BE6AE9574}" presName="compNode" presStyleCnt="0"/>
      <dgm:spPr/>
    </dgm:pt>
    <dgm:pt modelId="{AB609FE7-270A-4AE9-8077-A6E9C10D170F}" type="pres">
      <dgm:prSet presAssocID="{BFBCD09A-E4D8-484A-9CC5-3A1BE6AE957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5F6438-475C-4C9C-85F1-F545C0848917}" type="pres">
      <dgm:prSet presAssocID="{BFBCD09A-E4D8-484A-9CC5-3A1BE6AE9574}" presName="invisiNode" presStyleLbl="node1" presStyleIdx="2" presStyleCnt="3"/>
      <dgm:spPr/>
    </dgm:pt>
    <dgm:pt modelId="{5D5BEF29-1D67-4E2D-A8D0-A10CD4148EEF}" type="pres">
      <dgm:prSet presAssocID="{BFBCD09A-E4D8-484A-9CC5-3A1BE6AE9574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</dgm:ptLst>
  <dgm:cxnLst>
    <dgm:cxn modelId="{58ADEC55-1780-4504-870E-C7926C4BE4C5}" type="presOf" srcId="{A1F1DDDF-E6B9-42DE-8DBB-888E10B27FA0}" destId="{03BDD944-17FE-472A-9FF7-A1019228F7DB}" srcOrd="0" destOrd="0" presId="urn:microsoft.com/office/officeart/2005/8/layout/pList2"/>
    <dgm:cxn modelId="{EF350983-24F0-4399-B531-B5A545FE02C5}" type="presOf" srcId="{C3BC32F2-477B-4B27-81FE-FE8EA49CF4D0}" destId="{07E64857-938B-4474-84E0-5812CEBECF13}" srcOrd="0" destOrd="0" presId="urn:microsoft.com/office/officeart/2005/8/layout/pList2"/>
    <dgm:cxn modelId="{263D317D-C9B3-4EF2-9C66-2DFBB6226A01}" type="presOf" srcId="{BFBCD09A-E4D8-484A-9CC5-3A1BE6AE9574}" destId="{AB609FE7-270A-4AE9-8077-A6E9C10D170F}" srcOrd="0" destOrd="0" presId="urn:microsoft.com/office/officeart/2005/8/layout/pList2"/>
    <dgm:cxn modelId="{B51A8F27-7663-4BF7-9C6F-138FB3FE74FB}" srcId="{C3BC32F2-477B-4B27-81FE-FE8EA49CF4D0}" destId="{02B2237F-11CB-4CD7-A351-29C72771088A}" srcOrd="0" destOrd="0" parTransId="{AAA22C95-F929-4AF9-B238-A7933D221C00}" sibTransId="{59C07F5C-5077-43B8-8E10-178EBA2AA0E0}"/>
    <dgm:cxn modelId="{A194752F-7293-4115-BD83-E27FDDD1B554}" type="presOf" srcId="{59C07F5C-5077-43B8-8E10-178EBA2AA0E0}" destId="{0A7EA142-7BD9-44C4-8F98-11BDE16C7D52}" srcOrd="0" destOrd="0" presId="urn:microsoft.com/office/officeart/2005/8/layout/pList2"/>
    <dgm:cxn modelId="{72928152-08D8-48B3-B50F-B528285A4B35}" type="presOf" srcId="{02B2237F-11CB-4CD7-A351-29C72771088A}" destId="{FCBEDE66-E7BE-424F-B594-F786C90D6D63}" srcOrd="0" destOrd="0" presId="urn:microsoft.com/office/officeart/2005/8/layout/pList2"/>
    <dgm:cxn modelId="{FD24CCAF-0891-4436-9A7E-8732B82FF4C5}" srcId="{C3BC32F2-477B-4B27-81FE-FE8EA49CF4D0}" destId="{BFBCD09A-E4D8-484A-9CC5-3A1BE6AE9574}" srcOrd="2" destOrd="0" parTransId="{4B70774F-A89C-4A1B-9C43-6F62B7050A66}" sibTransId="{6D2AB1A2-EFB9-4313-BC70-1DC724C78F80}"/>
    <dgm:cxn modelId="{C41959C2-48DA-48A4-B089-0FE1A0A8F034}" type="presOf" srcId="{0268DC49-9CD0-4AAC-9761-7E5716B8BE3C}" destId="{53C0C9E8-A48F-4069-933B-FEE93EDBA487}" srcOrd="0" destOrd="0" presId="urn:microsoft.com/office/officeart/2005/8/layout/pList2"/>
    <dgm:cxn modelId="{3F4CDDFE-E3B8-4101-AD51-C7C336970763}" srcId="{C3BC32F2-477B-4B27-81FE-FE8EA49CF4D0}" destId="{0268DC49-9CD0-4AAC-9761-7E5716B8BE3C}" srcOrd="1" destOrd="0" parTransId="{0DF238D9-467E-40B5-9A8C-1B47B3229D0D}" sibTransId="{A1F1DDDF-E6B9-42DE-8DBB-888E10B27FA0}"/>
    <dgm:cxn modelId="{514F595F-F1C0-46A7-B453-A22719D16457}" type="presParOf" srcId="{07E64857-938B-4474-84E0-5812CEBECF13}" destId="{7CAE7A17-96EA-4E07-9084-7C4DE5764387}" srcOrd="0" destOrd="0" presId="urn:microsoft.com/office/officeart/2005/8/layout/pList2"/>
    <dgm:cxn modelId="{9A6CDEE9-CE15-44E3-A34F-59DCBDFEF40B}" type="presParOf" srcId="{07E64857-938B-4474-84E0-5812CEBECF13}" destId="{F6E623BF-9CD2-44CF-95A3-E1D49BC58E8C}" srcOrd="1" destOrd="0" presId="urn:microsoft.com/office/officeart/2005/8/layout/pList2"/>
    <dgm:cxn modelId="{3CFAE80E-9FD0-4A30-9618-2851E879A1B3}" type="presParOf" srcId="{F6E623BF-9CD2-44CF-95A3-E1D49BC58E8C}" destId="{1549C87B-0640-49FF-AB6A-7DCC20B298C9}" srcOrd="0" destOrd="0" presId="urn:microsoft.com/office/officeart/2005/8/layout/pList2"/>
    <dgm:cxn modelId="{7CE0535B-EB9E-401C-805C-FD23DF70403B}" type="presParOf" srcId="{1549C87B-0640-49FF-AB6A-7DCC20B298C9}" destId="{FCBEDE66-E7BE-424F-B594-F786C90D6D63}" srcOrd="0" destOrd="0" presId="urn:microsoft.com/office/officeart/2005/8/layout/pList2"/>
    <dgm:cxn modelId="{3C10F086-66EB-41AD-835C-7AF8C1356ECC}" type="presParOf" srcId="{1549C87B-0640-49FF-AB6A-7DCC20B298C9}" destId="{923DCD3C-C917-4D0C-81B9-A8A2C72123CB}" srcOrd="1" destOrd="0" presId="urn:microsoft.com/office/officeart/2005/8/layout/pList2"/>
    <dgm:cxn modelId="{4D85827C-F95A-41C8-8C99-4F365864F174}" type="presParOf" srcId="{1549C87B-0640-49FF-AB6A-7DCC20B298C9}" destId="{1FD74DE3-B7CD-4CC6-8562-8C5B2E0351CF}" srcOrd="2" destOrd="0" presId="urn:microsoft.com/office/officeart/2005/8/layout/pList2"/>
    <dgm:cxn modelId="{1B98D469-2174-48D2-97A5-00B6448A79B7}" type="presParOf" srcId="{F6E623BF-9CD2-44CF-95A3-E1D49BC58E8C}" destId="{0A7EA142-7BD9-44C4-8F98-11BDE16C7D52}" srcOrd="1" destOrd="0" presId="urn:microsoft.com/office/officeart/2005/8/layout/pList2"/>
    <dgm:cxn modelId="{8B3626C2-B458-412C-AF83-98620D985D87}" type="presParOf" srcId="{F6E623BF-9CD2-44CF-95A3-E1D49BC58E8C}" destId="{06D0B893-50A7-46C6-BB70-9005D31D4FA5}" srcOrd="2" destOrd="0" presId="urn:microsoft.com/office/officeart/2005/8/layout/pList2"/>
    <dgm:cxn modelId="{959B946B-C34D-4378-B6CF-D989AF8A31EF}" type="presParOf" srcId="{06D0B893-50A7-46C6-BB70-9005D31D4FA5}" destId="{53C0C9E8-A48F-4069-933B-FEE93EDBA487}" srcOrd="0" destOrd="0" presId="urn:microsoft.com/office/officeart/2005/8/layout/pList2"/>
    <dgm:cxn modelId="{1BBF2D87-3E2A-4F73-8BD4-3967CA0C5249}" type="presParOf" srcId="{06D0B893-50A7-46C6-BB70-9005D31D4FA5}" destId="{03E8E2F2-6F6B-4376-95D6-8670746EE547}" srcOrd="1" destOrd="0" presId="urn:microsoft.com/office/officeart/2005/8/layout/pList2"/>
    <dgm:cxn modelId="{7B5F9AE2-8C88-416C-BFC5-451003A1EB81}" type="presParOf" srcId="{06D0B893-50A7-46C6-BB70-9005D31D4FA5}" destId="{BB8DA27C-883A-4D91-A701-9E89D7DCB203}" srcOrd="2" destOrd="0" presId="urn:microsoft.com/office/officeart/2005/8/layout/pList2"/>
    <dgm:cxn modelId="{D7EE18C9-65AE-4BBA-BC07-C51859529C00}" type="presParOf" srcId="{F6E623BF-9CD2-44CF-95A3-E1D49BC58E8C}" destId="{03BDD944-17FE-472A-9FF7-A1019228F7DB}" srcOrd="3" destOrd="0" presId="urn:microsoft.com/office/officeart/2005/8/layout/pList2"/>
    <dgm:cxn modelId="{8ECC140D-0D41-4FCC-B640-7ABDAF79ABC2}" type="presParOf" srcId="{F6E623BF-9CD2-44CF-95A3-E1D49BC58E8C}" destId="{EF35C7D9-2DEC-4CDE-B2B9-2F2FF1B686DE}" srcOrd="4" destOrd="0" presId="urn:microsoft.com/office/officeart/2005/8/layout/pList2"/>
    <dgm:cxn modelId="{DF5A4247-9C75-499A-90C9-B40E27F78CA2}" type="presParOf" srcId="{EF35C7D9-2DEC-4CDE-B2B9-2F2FF1B686DE}" destId="{AB609FE7-270A-4AE9-8077-A6E9C10D170F}" srcOrd="0" destOrd="0" presId="urn:microsoft.com/office/officeart/2005/8/layout/pList2"/>
    <dgm:cxn modelId="{568637C3-537F-42A4-AD76-201DD3F2EBE6}" type="presParOf" srcId="{EF35C7D9-2DEC-4CDE-B2B9-2F2FF1B686DE}" destId="{CF5F6438-475C-4C9C-85F1-F545C0848917}" srcOrd="1" destOrd="0" presId="urn:microsoft.com/office/officeart/2005/8/layout/pList2"/>
    <dgm:cxn modelId="{ED886CAD-2A2A-437D-80B1-4B78231FFA25}" type="presParOf" srcId="{EF35C7D9-2DEC-4CDE-B2B9-2F2FF1B686DE}" destId="{5D5BEF29-1D67-4E2D-A8D0-A10CD4148EE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C4086E-1071-4352-B05D-3F9D70708C43}" type="doc">
      <dgm:prSet loTypeId="urn:microsoft.com/office/officeart/2005/8/layout/vList2" loCatId="list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7D8F8C5-C7E4-4EFE-9E87-AF8AE2DA232C}">
      <dgm:prSet/>
      <dgm:spPr/>
      <dgm:t>
        <a:bodyPr/>
        <a:lstStyle/>
        <a:p>
          <a:r>
            <a:rPr lang="en-US" b="1" dirty="0" smtClean="0"/>
            <a:t>102 Processing</a:t>
          </a:r>
          <a:endParaRPr lang="en-US" b="1" dirty="0" smtClean="0"/>
        </a:p>
      </dgm:t>
    </dgm:pt>
    <dgm:pt modelId="{4EC8662A-9F76-45D5-8AFC-2E272297F26E}" type="parTrans" cxnId="{3EF99F35-2FCE-441B-BAAF-3FA9C9E35153}">
      <dgm:prSet/>
      <dgm:spPr/>
      <dgm:t>
        <a:bodyPr/>
        <a:lstStyle/>
        <a:p>
          <a:endParaRPr lang="en-US"/>
        </a:p>
      </dgm:t>
    </dgm:pt>
    <dgm:pt modelId="{0645693E-CB09-4D17-89BE-C8EBFB8B7914}" type="sibTrans" cxnId="{3EF99F35-2FCE-441B-BAAF-3FA9C9E35153}">
      <dgm:prSet/>
      <dgm:spPr/>
      <dgm:t>
        <a:bodyPr/>
        <a:lstStyle/>
        <a:p>
          <a:endParaRPr lang="en-US"/>
        </a:p>
      </dgm:t>
    </dgm:pt>
    <dgm:pt modelId="{5294B139-D44F-45D9-BB3C-4D49258BBAD1}">
      <dgm:prSet/>
      <dgm:spPr/>
      <dgm:t>
        <a:bodyPr/>
        <a:lstStyle/>
        <a:p>
          <a:r>
            <a:rPr lang="en-US" b="1" dirty="0" smtClean="0"/>
            <a:t>2xx Success</a:t>
          </a:r>
          <a:endParaRPr lang="en-US" b="1" dirty="0" smtClean="0"/>
        </a:p>
      </dgm:t>
    </dgm:pt>
    <dgm:pt modelId="{6AFBB0E2-541F-41A5-899A-01F406BF4333}" type="parTrans" cxnId="{97815D94-8BAF-40BC-A367-C5484829BF7C}">
      <dgm:prSet/>
      <dgm:spPr/>
      <dgm:t>
        <a:bodyPr/>
        <a:lstStyle/>
        <a:p>
          <a:endParaRPr lang="en-US"/>
        </a:p>
      </dgm:t>
    </dgm:pt>
    <dgm:pt modelId="{AAF182FE-2337-49AE-8343-06391AD5F11D}" type="sibTrans" cxnId="{97815D94-8BAF-40BC-A367-C5484829BF7C}">
      <dgm:prSet/>
      <dgm:spPr/>
      <dgm:t>
        <a:bodyPr/>
        <a:lstStyle/>
        <a:p>
          <a:endParaRPr lang="en-US"/>
        </a:p>
      </dgm:t>
    </dgm:pt>
    <dgm:pt modelId="{92C5338F-BB49-4663-96BF-FCDD603E5546}">
      <dgm:prSet/>
      <dgm:spPr/>
      <dgm:t>
        <a:bodyPr/>
        <a:lstStyle/>
        <a:p>
          <a:r>
            <a:rPr lang="en-US" b="1" dirty="0" smtClean="0"/>
            <a:t>200 OK</a:t>
          </a:r>
          <a:endParaRPr lang="en-US" b="1" dirty="0" smtClean="0"/>
        </a:p>
      </dgm:t>
    </dgm:pt>
    <dgm:pt modelId="{4EF2FF93-A762-42BE-911F-E3031E617B0A}" type="parTrans" cxnId="{BE8271EF-E07E-4703-AD33-7C4B6445AED2}">
      <dgm:prSet/>
      <dgm:spPr/>
      <dgm:t>
        <a:bodyPr/>
        <a:lstStyle/>
        <a:p>
          <a:endParaRPr lang="en-US"/>
        </a:p>
      </dgm:t>
    </dgm:pt>
    <dgm:pt modelId="{5D7F7EF5-A978-43BA-B6E6-A604F9C7CA42}" type="sibTrans" cxnId="{BE8271EF-E07E-4703-AD33-7C4B6445AED2}">
      <dgm:prSet/>
      <dgm:spPr/>
      <dgm:t>
        <a:bodyPr/>
        <a:lstStyle/>
        <a:p>
          <a:endParaRPr lang="en-US"/>
        </a:p>
      </dgm:t>
    </dgm:pt>
    <dgm:pt modelId="{DE27C508-6547-4AC3-B4B4-7A1A86013564}">
      <dgm:prSet/>
      <dgm:spPr/>
      <dgm:t>
        <a:bodyPr/>
        <a:lstStyle/>
        <a:p>
          <a:r>
            <a:rPr lang="en-US" b="1" dirty="0" smtClean="0"/>
            <a:t>202 Accepted</a:t>
          </a:r>
          <a:endParaRPr lang="en-US" b="1" dirty="0" smtClean="0"/>
        </a:p>
      </dgm:t>
    </dgm:pt>
    <dgm:pt modelId="{6275F806-7965-4BF4-836B-12590AB2708F}" type="parTrans" cxnId="{86C4CF38-8520-4D28-B1DD-D77C04376F1B}">
      <dgm:prSet/>
      <dgm:spPr/>
      <dgm:t>
        <a:bodyPr/>
        <a:lstStyle/>
        <a:p>
          <a:endParaRPr lang="en-US"/>
        </a:p>
      </dgm:t>
    </dgm:pt>
    <dgm:pt modelId="{D3035D1E-92D5-4A6B-B098-CD9450FC3CBB}" type="sibTrans" cxnId="{86C4CF38-8520-4D28-B1DD-D77C04376F1B}">
      <dgm:prSet/>
      <dgm:spPr/>
      <dgm:t>
        <a:bodyPr/>
        <a:lstStyle/>
        <a:p>
          <a:endParaRPr lang="en-US"/>
        </a:p>
      </dgm:t>
    </dgm:pt>
    <dgm:pt modelId="{46E64BAE-3F6D-4011-9588-1164D4A72D94}">
      <dgm:prSet/>
      <dgm:spPr/>
      <dgm:t>
        <a:bodyPr/>
        <a:lstStyle/>
        <a:p>
          <a:r>
            <a:rPr lang="en-US" b="1" dirty="0" smtClean="0"/>
            <a:t>206 Partial Content</a:t>
          </a:r>
          <a:endParaRPr lang="en-US" b="1" dirty="0" smtClean="0"/>
        </a:p>
      </dgm:t>
    </dgm:pt>
    <dgm:pt modelId="{48E1E99B-56DE-4F94-8EAA-1CD2BF8A5E98}" type="parTrans" cxnId="{9111F4C9-5B26-4382-AAF2-3EA310A1F634}">
      <dgm:prSet/>
      <dgm:spPr/>
      <dgm:t>
        <a:bodyPr/>
        <a:lstStyle/>
        <a:p>
          <a:endParaRPr lang="en-US"/>
        </a:p>
      </dgm:t>
    </dgm:pt>
    <dgm:pt modelId="{4276A2AF-8F29-4755-B2B9-C9D37F103DC4}" type="sibTrans" cxnId="{9111F4C9-5B26-4382-AAF2-3EA310A1F634}">
      <dgm:prSet/>
      <dgm:spPr/>
      <dgm:t>
        <a:bodyPr/>
        <a:lstStyle/>
        <a:p>
          <a:endParaRPr lang="en-US"/>
        </a:p>
      </dgm:t>
    </dgm:pt>
    <dgm:pt modelId="{4B6C0BB0-DE76-479C-AAF1-34AD15B87081}">
      <dgm:prSet/>
      <dgm:spPr/>
      <dgm:t>
        <a:bodyPr/>
        <a:lstStyle/>
        <a:p>
          <a:r>
            <a:rPr lang="en-US" b="1" dirty="0" smtClean="0"/>
            <a:t>3xx Redirection</a:t>
          </a:r>
          <a:endParaRPr lang="en-US" b="1" dirty="0" smtClean="0"/>
        </a:p>
      </dgm:t>
    </dgm:pt>
    <dgm:pt modelId="{8EE5B7BF-ACA6-4BB0-9191-1864F3BB8E30}" type="parTrans" cxnId="{7A5E133B-3DEB-47CA-9D77-BE8C02E288E0}">
      <dgm:prSet/>
      <dgm:spPr/>
      <dgm:t>
        <a:bodyPr/>
        <a:lstStyle/>
        <a:p>
          <a:endParaRPr lang="en-US"/>
        </a:p>
      </dgm:t>
    </dgm:pt>
    <dgm:pt modelId="{BB44BDB2-4B40-484D-8E73-D10670D6E51E}" type="sibTrans" cxnId="{7A5E133B-3DEB-47CA-9D77-BE8C02E288E0}">
      <dgm:prSet/>
      <dgm:spPr/>
      <dgm:t>
        <a:bodyPr/>
        <a:lstStyle/>
        <a:p>
          <a:endParaRPr lang="en-US"/>
        </a:p>
      </dgm:t>
    </dgm:pt>
    <dgm:pt modelId="{B021A3DF-44C1-4B68-8998-3CA277A8FFA5}">
      <dgm:prSet/>
      <dgm:spPr/>
      <dgm:t>
        <a:bodyPr/>
        <a:lstStyle/>
        <a:p>
          <a:r>
            <a:rPr lang="en-US" b="1" dirty="0" smtClean="0"/>
            <a:t>301 Moved Permanently</a:t>
          </a:r>
          <a:endParaRPr lang="en-US" b="1" dirty="0" smtClean="0"/>
        </a:p>
      </dgm:t>
    </dgm:pt>
    <dgm:pt modelId="{4F049319-58B5-4874-BE07-FFB69B23D0B7}" type="parTrans" cxnId="{62BB53C9-88F2-4CF1-83AD-A2E39239FAF8}">
      <dgm:prSet/>
      <dgm:spPr/>
      <dgm:t>
        <a:bodyPr/>
        <a:lstStyle/>
        <a:p>
          <a:endParaRPr lang="en-US"/>
        </a:p>
      </dgm:t>
    </dgm:pt>
    <dgm:pt modelId="{F9CC72C3-2C8F-404F-829C-F7053B85D4A6}" type="sibTrans" cxnId="{62BB53C9-88F2-4CF1-83AD-A2E39239FAF8}">
      <dgm:prSet/>
      <dgm:spPr/>
      <dgm:t>
        <a:bodyPr/>
        <a:lstStyle/>
        <a:p>
          <a:endParaRPr lang="en-US"/>
        </a:p>
      </dgm:t>
    </dgm:pt>
    <dgm:pt modelId="{3D2A2B17-2B37-4F56-942C-E8337ABA6E4B}">
      <dgm:prSet/>
      <dgm:spPr/>
      <dgm:t>
        <a:bodyPr/>
        <a:lstStyle/>
        <a:p>
          <a:r>
            <a:rPr lang="en-US" b="1" dirty="0" smtClean="0"/>
            <a:t>304 Not Modified</a:t>
          </a:r>
          <a:endParaRPr lang="en-US" b="1" dirty="0" smtClean="0"/>
        </a:p>
      </dgm:t>
    </dgm:pt>
    <dgm:pt modelId="{E2C43D2E-E6AF-46D1-9CC8-D3CAF5808904}" type="parTrans" cxnId="{50CA0CB4-FA4D-4E28-8632-57F636E240BC}">
      <dgm:prSet/>
      <dgm:spPr/>
      <dgm:t>
        <a:bodyPr/>
        <a:lstStyle/>
        <a:p>
          <a:endParaRPr lang="en-US"/>
        </a:p>
      </dgm:t>
    </dgm:pt>
    <dgm:pt modelId="{2159AF8B-4495-4D11-8CC4-B2D0AD9ECBD0}" type="sibTrans" cxnId="{50CA0CB4-FA4D-4E28-8632-57F636E240BC}">
      <dgm:prSet/>
      <dgm:spPr/>
      <dgm:t>
        <a:bodyPr/>
        <a:lstStyle/>
        <a:p>
          <a:endParaRPr lang="en-US"/>
        </a:p>
      </dgm:t>
    </dgm:pt>
    <dgm:pt modelId="{F524DDBE-1F43-41FA-8FA2-68B6C1619FEB}">
      <dgm:prSet/>
      <dgm:spPr/>
      <dgm:t>
        <a:bodyPr/>
        <a:lstStyle/>
        <a:p>
          <a:r>
            <a:rPr lang="en-US" b="1" dirty="0" smtClean="0"/>
            <a:t>4xx Client errors</a:t>
          </a:r>
          <a:endParaRPr lang="en-US" b="1" dirty="0" smtClean="0"/>
        </a:p>
      </dgm:t>
    </dgm:pt>
    <dgm:pt modelId="{3B368822-1641-4FC2-9915-249326732BCF}" type="parTrans" cxnId="{BB3D9F23-1AE3-4EA2-A254-9FD9E9052826}">
      <dgm:prSet/>
      <dgm:spPr/>
      <dgm:t>
        <a:bodyPr/>
        <a:lstStyle/>
        <a:p>
          <a:endParaRPr lang="en-US"/>
        </a:p>
      </dgm:t>
    </dgm:pt>
    <dgm:pt modelId="{454F034A-09C0-4F61-BE77-CB4812B542DF}" type="sibTrans" cxnId="{BB3D9F23-1AE3-4EA2-A254-9FD9E9052826}">
      <dgm:prSet/>
      <dgm:spPr/>
      <dgm:t>
        <a:bodyPr/>
        <a:lstStyle/>
        <a:p>
          <a:endParaRPr lang="en-US"/>
        </a:p>
      </dgm:t>
    </dgm:pt>
    <dgm:pt modelId="{2465F9E3-1E3A-475B-846C-C693F0E11D58}">
      <dgm:prSet/>
      <dgm:spPr/>
      <dgm:t>
        <a:bodyPr/>
        <a:lstStyle/>
        <a:p>
          <a:r>
            <a:rPr lang="en-US" b="1" dirty="0" smtClean="0"/>
            <a:t>400 Bad Request</a:t>
          </a:r>
          <a:endParaRPr lang="en-US" b="1" dirty="0" smtClean="0"/>
        </a:p>
      </dgm:t>
    </dgm:pt>
    <dgm:pt modelId="{E09CAE5F-498E-4632-8CC3-5093F5F1F117}" type="parTrans" cxnId="{A535EDC3-C7D9-4AE0-ABC8-0CFFE0FDA6C7}">
      <dgm:prSet/>
      <dgm:spPr/>
      <dgm:t>
        <a:bodyPr/>
        <a:lstStyle/>
        <a:p>
          <a:endParaRPr lang="en-US"/>
        </a:p>
      </dgm:t>
    </dgm:pt>
    <dgm:pt modelId="{B10B7417-C38C-43FA-BAEB-9DDDB31DE17B}" type="sibTrans" cxnId="{A535EDC3-C7D9-4AE0-ABC8-0CFFE0FDA6C7}">
      <dgm:prSet/>
      <dgm:spPr/>
      <dgm:t>
        <a:bodyPr/>
        <a:lstStyle/>
        <a:p>
          <a:endParaRPr lang="en-US"/>
        </a:p>
      </dgm:t>
    </dgm:pt>
    <dgm:pt modelId="{91E3D67B-28FD-4A03-8764-49C6C021CE8D}">
      <dgm:prSet/>
      <dgm:spPr/>
      <dgm:t>
        <a:bodyPr/>
        <a:lstStyle/>
        <a:p>
          <a:r>
            <a:rPr lang="en-US" b="1" dirty="0" smtClean="0"/>
            <a:t>404 Not Found</a:t>
          </a:r>
          <a:endParaRPr lang="en-US" b="1" dirty="0" smtClean="0"/>
        </a:p>
      </dgm:t>
    </dgm:pt>
    <dgm:pt modelId="{AB830020-2E29-4FF5-8F9B-4986B938988B}" type="parTrans" cxnId="{FBE8FC7F-5C22-4695-A2DB-87B7D2D4C0E8}">
      <dgm:prSet/>
      <dgm:spPr/>
      <dgm:t>
        <a:bodyPr/>
        <a:lstStyle/>
        <a:p>
          <a:endParaRPr lang="en-US"/>
        </a:p>
      </dgm:t>
    </dgm:pt>
    <dgm:pt modelId="{5CB5FED4-2157-4DA8-B599-975FAD4D5727}" type="sibTrans" cxnId="{FBE8FC7F-5C22-4695-A2DB-87B7D2D4C0E8}">
      <dgm:prSet/>
      <dgm:spPr/>
      <dgm:t>
        <a:bodyPr/>
        <a:lstStyle/>
        <a:p>
          <a:endParaRPr lang="en-US"/>
        </a:p>
      </dgm:t>
    </dgm:pt>
    <dgm:pt modelId="{F7964245-BFE0-4F29-94EB-0C28E8423E5A}">
      <dgm:prSet/>
      <dgm:spPr/>
      <dgm:t>
        <a:bodyPr/>
        <a:lstStyle/>
        <a:p>
          <a:r>
            <a:rPr lang="en-US" b="1" dirty="0" smtClean="0"/>
            <a:t>5xx Server error</a:t>
          </a:r>
          <a:endParaRPr lang="en-US" b="1" dirty="0" smtClean="0"/>
        </a:p>
      </dgm:t>
    </dgm:pt>
    <dgm:pt modelId="{F17C9591-818A-476C-95BC-D726A0487D7F}" type="parTrans" cxnId="{B2B1B049-91FB-4FF4-B697-85AAEBDA106D}">
      <dgm:prSet/>
      <dgm:spPr/>
      <dgm:t>
        <a:bodyPr/>
        <a:lstStyle/>
        <a:p>
          <a:endParaRPr lang="en-US"/>
        </a:p>
      </dgm:t>
    </dgm:pt>
    <dgm:pt modelId="{E0F9ECDE-8995-4C16-BEE5-06957E22B518}" type="sibTrans" cxnId="{B2B1B049-91FB-4FF4-B697-85AAEBDA106D}">
      <dgm:prSet/>
      <dgm:spPr/>
      <dgm:t>
        <a:bodyPr/>
        <a:lstStyle/>
        <a:p>
          <a:endParaRPr lang="en-US"/>
        </a:p>
      </dgm:t>
    </dgm:pt>
    <dgm:pt modelId="{55A04BDA-2AE9-445D-9A2D-477A1999044B}">
      <dgm:prSet/>
      <dgm:spPr/>
      <dgm:t>
        <a:bodyPr/>
        <a:lstStyle/>
        <a:p>
          <a:r>
            <a:rPr lang="en-US" b="1" dirty="0" smtClean="0"/>
            <a:t>500 Internal Server Error</a:t>
          </a:r>
          <a:endParaRPr lang="en-US" b="1" dirty="0" smtClean="0"/>
        </a:p>
      </dgm:t>
    </dgm:pt>
    <dgm:pt modelId="{330D98FD-3C46-4646-9F28-945EE8538FD7}" type="parTrans" cxnId="{360EE140-CAE8-4F88-BF95-3B02F5E0E6DD}">
      <dgm:prSet/>
      <dgm:spPr/>
      <dgm:t>
        <a:bodyPr/>
        <a:lstStyle/>
        <a:p>
          <a:endParaRPr lang="en-US"/>
        </a:p>
      </dgm:t>
    </dgm:pt>
    <dgm:pt modelId="{B4F57F49-2DDD-4511-BE11-BB34121B95A8}" type="sibTrans" cxnId="{360EE140-CAE8-4F88-BF95-3B02F5E0E6DD}">
      <dgm:prSet/>
      <dgm:spPr/>
      <dgm:t>
        <a:bodyPr/>
        <a:lstStyle/>
        <a:p>
          <a:endParaRPr lang="en-US"/>
        </a:p>
      </dgm:t>
    </dgm:pt>
    <dgm:pt modelId="{7FBEC2CF-B7C2-4E2B-B18B-85B53E423DFA}">
      <dgm:prSet/>
      <dgm:spPr/>
      <dgm:t>
        <a:bodyPr/>
        <a:lstStyle/>
        <a:p>
          <a:r>
            <a:rPr lang="en-US" b="1" dirty="0" smtClean="0"/>
            <a:t>503 Service Unavailable</a:t>
          </a:r>
          <a:endParaRPr lang="en-US" b="1" dirty="0" smtClean="0"/>
        </a:p>
      </dgm:t>
    </dgm:pt>
    <dgm:pt modelId="{F85B1AA1-5C6F-4CA0-A388-F7F051B67AF5}" type="parTrans" cxnId="{E54545B0-7119-4940-BCAC-5FD3064406FE}">
      <dgm:prSet/>
      <dgm:spPr/>
      <dgm:t>
        <a:bodyPr/>
        <a:lstStyle/>
        <a:p>
          <a:endParaRPr lang="en-US"/>
        </a:p>
      </dgm:t>
    </dgm:pt>
    <dgm:pt modelId="{BAD613AC-7BA6-4188-BAAB-7BFC60F8451C}" type="sibTrans" cxnId="{E54545B0-7119-4940-BCAC-5FD3064406FE}">
      <dgm:prSet/>
      <dgm:spPr/>
      <dgm:t>
        <a:bodyPr/>
        <a:lstStyle/>
        <a:p>
          <a:endParaRPr lang="en-US"/>
        </a:p>
      </dgm:t>
    </dgm:pt>
    <dgm:pt modelId="{6C5A2846-6907-4FDC-A4BB-B212669A5CDA}">
      <dgm:prSet phldrT="[Text]"/>
      <dgm:spPr/>
      <dgm:t>
        <a:bodyPr/>
        <a:lstStyle/>
        <a:p>
          <a:r>
            <a:rPr lang="en-US" b="1" smtClean="0"/>
            <a:t>100 Continue</a:t>
          </a:r>
          <a:endParaRPr lang="en-US" dirty="0"/>
        </a:p>
      </dgm:t>
    </dgm:pt>
    <dgm:pt modelId="{059BF0DA-F893-47A1-915D-DB1869531E44}" type="parTrans" cxnId="{5EE72C80-8FDD-40E7-99E7-A58196CA32F3}">
      <dgm:prSet/>
      <dgm:spPr/>
      <dgm:t>
        <a:bodyPr/>
        <a:lstStyle/>
        <a:p>
          <a:endParaRPr lang="en-US"/>
        </a:p>
      </dgm:t>
    </dgm:pt>
    <dgm:pt modelId="{39595B44-4AA0-40D1-A643-C59947B92E39}" type="sibTrans" cxnId="{5EE72C80-8FDD-40E7-99E7-A58196CA32F3}">
      <dgm:prSet/>
      <dgm:spPr/>
      <dgm:t>
        <a:bodyPr/>
        <a:lstStyle/>
        <a:p>
          <a:endParaRPr lang="en-US"/>
        </a:p>
      </dgm:t>
    </dgm:pt>
    <dgm:pt modelId="{6A3E7852-B8D9-4E97-BA16-607136D27336}">
      <dgm:prSet phldrT="[Text]"/>
      <dgm:spPr/>
      <dgm:t>
        <a:bodyPr/>
        <a:lstStyle/>
        <a:p>
          <a:r>
            <a:rPr lang="en-US" b="1" dirty="0" smtClean="0"/>
            <a:t>1xx Informational responses</a:t>
          </a:r>
          <a:endParaRPr lang="en-US" dirty="0"/>
        </a:p>
      </dgm:t>
    </dgm:pt>
    <dgm:pt modelId="{450B414D-4C33-404C-B5FC-ECDC0CD6C3CE}" type="parTrans" cxnId="{9662AA7C-61FC-40C5-8503-234838D42474}">
      <dgm:prSet/>
      <dgm:spPr/>
      <dgm:t>
        <a:bodyPr/>
        <a:lstStyle/>
        <a:p>
          <a:endParaRPr lang="en-US"/>
        </a:p>
      </dgm:t>
    </dgm:pt>
    <dgm:pt modelId="{A52C9EE5-10C1-4F88-BFFA-428AD36FED6F}" type="sibTrans" cxnId="{9662AA7C-61FC-40C5-8503-234838D42474}">
      <dgm:prSet/>
      <dgm:spPr/>
      <dgm:t>
        <a:bodyPr/>
        <a:lstStyle/>
        <a:p>
          <a:endParaRPr lang="en-US"/>
        </a:p>
      </dgm:t>
    </dgm:pt>
    <dgm:pt modelId="{11B0886E-6063-41B2-AC0A-39BAD88CE175}" type="pres">
      <dgm:prSet presAssocID="{9AC4086E-1071-4352-B05D-3F9D70708C4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BE0943-EC6D-4B01-BA23-4E23CB52D118}" type="pres">
      <dgm:prSet presAssocID="{6A3E7852-B8D9-4E97-BA16-607136D2733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E6EC7F-B9BA-40F4-9116-A57F88239A04}" type="pres">
      <dgm:prSet presAssocID="{6A3E7852-B8D9-4E97-BA16-607136D27336}" presName="childTex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D999A-F840-456F-8167-294B5234B849}" type="pres">
      <dgm:prSet presAssocID="{5294B139-D44F-45D9-BB3C-4D49258BBAD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0E8091E-E98E-47A1-AFFF-C04043F97D05}" type="pres">
      <dgm:prSet presAssocID="{5294B139-D44F-45D9-BB3C-4D49258BBAD1}" presName="childText" presStyleLbl="revTx" presStyleIdx="1" presStyleCnt="5">
        <dgm:presLayoutVars>
          <dgm:bulletEnabled val="1"/>
        </dgm:presLayoutVars>
      </dgm:prSet>
      <dgm:spPr/>
    </dgm:pt>
    <dgm:pt modelId="{52F807E1-2139-4593-9B0E-9FF06269631A}" type="pres">
      <dgm:prSet presAssocID="{4B6C0BB0-DE76-479C-AAF1-34AD15B870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8BA8AB-8E1A-40B2-9363-4C4499B97F77}" type="pres">
      <dgm:prSet presAssocID="{4B6C0BB0-DE76-479C-AAF1-34AD15B87081}" presName="childText" presStyleLbl="revTx" presStyleIdx="2" presStyleCnt="5">
        <dgm:presLayoutVars>
          <dgm:bulletEnabled val="1"/>
        </dgm:presLayoutVars>
      </dgm:prSet>
      <dgm:spPr/>
    </dgm:pt>
    <dgm:pt modelId="{73447A6E-8319-48F6-B184-4CE7136A0BF2}" type="pres">
      <dgm:prSet presAssocID="{F524DDBE-1F43-41FA-8FA2-68B6C1619FE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35D9526-66F9-4A43-B8EE-8D7F5D1EE550}" type="pres">
      <dgm:prSet presAssocID="{F524DDBE-1F43-41FA-8FA2-68B6C1619FEB}" presName="childText" presStyleLbl="revTx" presStyleIdx="3" presStyleCnt="5">
        <dgm:presLayoutVars>
          <dgm:bulletEnabled val="1"/>
        </dgm:presLayoutVars>
      </dgm:prSet>
      <dgm:spPr/>
    </dgm:pt>
    <dgm:pt modelId="{008A09AC-8A61-4FE4-B174-A636BE11337A}" type="pres">
      <dgm:prSet presAssocID="{F7964245-BFE0-4F29-94EB-0C28E8423E5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94313A4A-4E18-4FB2-874A-AFF728616C7F}" type="pres">
      <dgm:prSet presAssocID="{F7964245-BFE0-4F29-94EB-0C28E8423E5A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BE8271EF-E07E-4703-AD33-7C4B6445AED2}" srcId="{5294B139-D44F-45D9-BB3C-4D49258BBAD1}" destId="{92C5338F-BB49-4663-96BF-FCDD603E5546}" srcOrd="0" destOrd="0" parTransId="{4EF2FF93-A762-42BE-911F-E3031E617B0A}" sibTransId="{5D7F7EF5-A978-43BA-B6E6-A604F9C7CA42}"/>
    <dgm:cxn modelId="{F517A192-B0CF-4FB0-8685-66553FF1642D}" type="presOf" srcId="{6C5A2846-6907-4FDC-A4BB-B212669A5CDA}" destId="{29E6EC7F-B9BA-40F4-9116-A57F88239A04}" srcOrd="0" destOrd="0" presId="urn:microsoft.com/office/officeart/2005/8/layout/vList2"/>
    <dgm:cxn modelId="{A1AF63C0-7154-421C-B551-71F223985544}" type="presOf" srcId="{91E3D67B-28FD-4A03-8764-49C6C021CE8D}" destId="{F35D9526-66F9-4A43-B8EE-8D7F5D1EE550}" srcOrd="0" destOrd="1" presId="urn:microsoft.com/office/officeart/2005/8/layout/vList2"/>
    <dgm:cxn modelId="{BB3D9F23-1AE3-4EA2-A254-9FD9E9052826}" srcId="{9AC4086E-1071-4352-B05D-3F9D70708C43}" destId="{F524DDBE-1F43-41FA-8FA2-68B6C1619FEB}" srcOrd="3" destOrd="0" parTransId="{3B368822-1641-4FC2-9915-249326732BCF}" sibTransId="{454F034A-09C0-4F61-BE77-CB4812B542DF}"/>
    <dgm:cxn modelId="{EB480092-EBDA-45C3-BBC8-B4C290AE7B06}" type="presOf" srcId="{46E64BAE-3F6D-4011-9588-1164D4A72D94}" destId="{30E8091E-E98E-47A1-AFFF-C04043F97D05}" srcOrd="0" destOrd="2" presId="urn:microsoft.com/office/officeart/2005/8/layout/vList2"/>
    <dgm:cxn modelId="{310381A1-C3AA-496A-909A-9BC1128D0322}" type="presOf" srcId="{6A3E7852-B8D9-4E97-BA16-607136D27336}" destId="{CEBE0943-EC6D-4B01-BA23-4E23CB52D118}" srcOrd="0" destOrd="0" presId="urn:microsoft.com/office/officeart/2005/8/layout/vList2"/>
    <dgm:cxn modelId="{3EF99F35-2FCE-441B-BAAF-3FA9C9E35153}" srcId="{6A3E7852-B8D9-4E97-BA16-607136D27336}" destId="{D7D8F8C5-C7E4-4EFE-9E87-AF8AE2DA232C}" srcOrd="1" destOrd="0" parTransId="{4EC8662A-9F76-45D5-8AFC-2E272297F26E}" sibTransId="{0645693E-CB09-4D17-89BE-C8EBFB8B7914}"/>
    <dgm:cxn modelId="{5EE72C80-8FDD-40E7-99E7-A58196CA32F3}" srcId="{6A3E7852-B8D9-4E97-BA16-607136D27336}" destId="{6C5A2846-6907-4FDC-A4BB-B212669A5CDA}" srcOrd="0" destOrd="0" parTransId="{059BF0DA-F893-47A1-915D-DB1869531E44}" sibTransId="{39595B44-4AA0-40D1-A643-C59947B92E39}"/>
    <dgm:cxn modelId="{BBC82531-C710-41E7-9A2F-8BB457EE3F47}" type="presOf" srcId="{D7D8F8C5-C7E4-4EFE-9E87-AF8AE2DA232C}" destId="{29E6EC7F-B9BA-40F4-9116-A57F88239A04}" srcOrd="0" destOrd="1" presId="urn:microsoft.com/office/officeart/2005/8/layout/vList2"/>
    <dgm:cxn modelId="{97815D94-8BAF-40BC-A367-C5484829BF7C}" srcId="{9AC4086E-1071-4352-B05D-3F9D70708C43}" destId="{5294B139-D44F-45D9-BB3C-4D49258BBAD1}" srcOrd="1" destOrd="0" parTransId="{6AFBB0E2-541F-41A5-899A-01F406BF4333}" sibTransId="{AAF182FE-2337-49AE-8343-06391AD5F11D}"/>
    <dgm:cxn modelId="{375C9198-A671-4654-A4BE-7B3A1DA6797C}" type="presOf" srcId="{5294B139-D44F-45D9-BB3C-4D49258BBAD1}" destId="{54ED999A-F840-456F-8167-294B5234B849}" srcOrd="0" destOrd="0" presId="urn:microsoft.com/office/officeart/2005/8/layout/vList2"/>
    <dgm:cxn modelId="{9662AA7C-61FC-40C5-8503-234838D42474}" srcId="{9AC4086E-1071-4352-B05D-3F9D70708C43}" destId="{6A3E7852-B8D9-4E97-BA16-607136D27336}" srcOrd="0" destOrd="0" parTransId="{450B414D-4C33-404C-B5FC-ECDC0CD6C3CE}" sibTransId="{A52C9EE5-10C1-4F88-BFFA-428AD36FED6F}"/>
    <dgm:cxn modelId="{360EE140-CAE8-4F88-BF95-3B02F5E0E6DD}" srcId="{F7964245-BFE0-4F29-94EB-0C28E8423E5A}" destId="{55A04BDA-2AE9-445D-9A2D-477A1999044B}" srcOrd="0" destOrd="0" parTransId="{330D98FD-3C46-4646-9F28-945EE8538FD7}" sibTransId="{B4F57F49-2DDD-4511-BE11-BB34121B95A8}"/>
    <dgm:cxn modelId="{A535EDC3-C7D9-4AE0-ABC8-0CFFE0FDA6C7}" srcId="{F524DDBE-1F43-41FA-8FA2-68B6C1619FEB}" destId="{2465F9E3-1E3A-475B-846C-C693F0E11D58}" srcOrd="0" destOrd="0" parTransId="{E09CAE5F-498E-4632-8CC3-5093F5F1F117}" sibTransId="{B10B7417-C38C-43FA-BAEB-9DDDB31DE17B}"/>
    <dgm:cxn modelId="{49EA0536-BF06-44BA-BD5F-6C09AB5D468B}" type="presOf" srcId="{F524DDBE-1F43-41FA-8FA2-68B6C1619FEB}" destId="{73447A6E-8319-48F6-B184-4CE7136A0BF2}" srcOrd="0" destOrd="0" presId="urn:microsoft.com/office/officeart/2005/8/layout/vList2"/>
    <dgm:cxn modelId="{3BBE48D8-6507-4C2A-AB5F-EE5351271F03}" type="presOf" srcId="{F7964245-BFE0-4F29-94EB-0C28E8423E5A}" destId="{008A09AC-8A61-4FE4-B174-A636BE11337A}" srcOrd="0" destOrd="0" presId="urn:microsoft.com/office/officeart/2005/8/layout/vList2"/>
    <dgm:cxn modelId="{4AF0CD6E-325A-4A0E-A1D9-5A12A546355B}" type="presOf" srcId="{7FBEC2CF-B7C2-4E2B-B18B-85B53E423DFA}" destId="{94313A4A-4E18-4FB2-874A-AFF728616C7F}" srcOrd="0" destOrd="1" presId="urn:microsoft.com/office/officeart/2005/8/layout/vList2"/>
    <dgm:cxn modelId="{86C4CF38-8520-4D28-B1DD-D77C04376F1B}" srcId="{5294B139-D44F-45D9-BB3C-4D49258BBAD1}" destId="{DE27C508-6547-4AC3-B4B4-7A1A86013564}" srcOrd="1" destOrd="0" parTransId="{6275F806-7965-4BF4-836B-12590AB2708F}" sibTransId="{D3035D1E-92D5-4A6B-B098-CD9450FC3CBB}"/>
    <dgm:cxn modelId="{E54545B0-7119-4940-BCAC-5FD3064406FE}" srcId="{F7964245-BFE0-4F29-94EB-0C28E8423E5A}" destId="{7FBEC2CF-B7C2-4E2B-B18B-85B53E423DFA}" srcOrd="1" destOrd="0" parTransId="{F85B1AA1-5C6F-4CA0-A388-F7F051B67AF5}" sibTransId="{BAD613AC-7BA6-4188-BAAB-7BFC60F8451C}"/>
    <dgm:cxn modelId="{49E31943-2C5A-4139-8C92-16A29BAAF6D8}" type="presOf" srcId="{3D2A2B17-2B37-4F56-942C-E8337ABA6E4B}" destId="{C88BA8AB-8E1A-40B2-9363-4C4499B97F77}" srcOrd="0" destOrd="1" presId="urn:microsoft.com/office/officeart/2005/8/layout/vList2"/>
    <dgm:cxn modelId="{D6911206-259A-49D3-B196-A26A4A805020}" type="presOf" srcId="{92C5338F-BB49-4663-96BF-FCDD603E5546}" destId="{30E8091E-E98E-47A1-AFFF-C04043F97D05}" srcOrd="0" destOrd="0" presId="urn:microsoft.com/office/officeart/2005/8/layout/vList2"/>
    <dgm:cxn modelId="{7A5E133B-3DEB-47CA-9D77-BE8C02E288E0}" srcId="{9AC4086E-1071-4352-B05D-3F9D70708C43}" destId="{4B6C0BB0-DE76-479C-AAF1-34AD15B87081}" srcOrd="2" destOrd="0" parTransId="{8EE5B7BF-ACA6-4BB0-9191-1864F3BB8E30}" sibTransId="{BB44BDB2-4B40-484D-8E73-D10670D6E51E}"/>
    <dgm:cxn modelId="{1D898D83-3080-4BCB-82F0-189BA48EAF10}" type="presOf" srcId="{DE27C508-6547-4AC3-B4B4-7A1A86013564}" destId="{30E8091E-E98E-47A1-AFFF-C04043F97D05}" srcOrd="0" destOrd="1" presId="urn:microsoft.com/office/officeart/2005/8/layout/vList2"/>
    <dgm:cxn modelId="{FE727EA0-91AF-4DC8-82AF-52A2C722CF12}" type="presOf" srcId="{4B6C0BB0-DE76-479C-AAF1-34AD15B87081}" destId="{52F807E1-2139-4593-9B0E-9FF06269631A}" srcOrd="0" destOrd="0" presId="urn:microsoft.com/office/officeart/2005/8/layout/vList2"/>
    <dgm:cxn modelId="{62BB53C9-88F2-4CF1-83AD-A2E39239FAF8}" srcId="{4B6C0BB0-DE76-479C-AAF1-34AD15B87081}" destId="{B021A3DF-44C1-4B68-8998-3CA277A8FFA5}" srcOrd="0" destOrd="0" parTransId="{4F049319-58B5-4874-BE07-FFB69B23D0B7}" sibTransId="{F9CC72C3-2C8F-404F-829C-F7053B85D4A6}"/>
    <dgm:cxn modelId="{B70D2C6E-99BF-459A-8737-25BD19FFF083}" type="presOf" srcId="{9AC4086E-1071-4352-B05D-3F9D70708C43}" destId="{11B0886E-6063-41B2-AC0A-39BAD88CE175}" srcOrd="0" destOrd="0" presId="urn:microsoft.com/office/officeart/2005/8/layout/vList2"/>
    <dgm:cxn modelId="{B2B1B049-91FB-4FF4-B697-85AAEBDA106D}" srcId="{9AC4086E-1071-4352-B05D-3F9D70708C43}" destId="{F7964245-BFE0-4F29-94EB-0C28E8423E5A}" srcOrd="4" destOrd="0" parTransId="{F17C9591-818A-476C-95BC-D726A0487D7F}" sibTransId="{E0F9ECDE-8995-4C16-BEE5-06957E22B518}"/>
    <dgm:cxn modelId="{7611964B-6FEC-40D4-B08C-CA9808D38748}" type="presOf" srcId="{55A04BDA-2AE9-445D-9A2D-477A1999044B}" destId="{94313A4A-4E18-4FB2-874A-AFF728616C7F}" srcOrd="0" destOrd="0" presId="urn:microsoft.com/office/officeart/2005/8/layout/vList2"/>
    <dgm:cxn modelId="{9111F4C9-5B26-4382-AAF2-3EA310A1F634}" srcId="{5294B139-D44F-45D9-BB3C-4D49258BBAD1}" destId="{46E64BAE-3F6D-4011-9588-1164D4A72D94}" srcOrd="2" destOrd="0" parTransId="{48E1E99B-56DE-4F94-8EAA-1CD2BF8A5E98}" sibTransId="{4276A2AF-8F29-4755-B2B9-C9D37F103DC4}"/>
    <dgm:cxn modelId="{50CA0CB4-FA4D-4E28-8632-57F636E240BC}" srcId="{4B6C0BB0-DE76-479C-AAF1-34AD15B87081}" destId="{3D2A2B17-2B37-4F56-942C-E8337ABA6E4B}" srcOrd="1" destOrd="0" parTransId="{E2C43D2E-E6AF-46D1-9CC8-D3CAF5808904}" sibTransId="{2159AF8B-4495-4D11-8CC4-B2D0AD9ECBD0}"/>
    <dgm:cxn modelId="{B5F03023-60D6-4FE5-8D9B-214BC9A3BDA6}" type="presOf" srcId="{2465F9E3-1E3A-475B-846C-C693F0E11D58}" destId="{F35D9526-66F9-4A43-B8EE-8D7F5D1EE550}" srcOrd="0" destOrd="0" presId="urn:microsoft.com/office/officeart/2005/8/layout/vList2"/>
    <dgm:cxn modelId="{0D685C74-2697-4756-8ADA-C60EAC91F8E4}" type="presOf" srcId="{B021A3DF-44C1-4B68-8998-3CA277A8FFA5}" destId="{C88BA8AB-8E1A-40B2-9363-4C4499B97F77}" srcOrd="0" destOrd="0" presId="urn:microsoft.com/office/officeart/2005/8/layout/vList2"/>
    <dgm:cxn modelId="{FBE8FC7F-5C22-4695-A2DB-87B7D2D4C0E8}" srcId="{F524DDBE-1F43-41FA-8FA2-68B6C1619FEB}" destId="{91E3D67B-28FD-4A03-8764-49C6C021CE8D}" srcOrd="1" destOrd="0" parTransId="{AB830020-2E29-4FF5-8F9B-4986B938988B}" sibTransId="{5CB5FED4-2157-4DA8-B599-975FAD4D5727}"/>
    <dgm:cxn modelId="{330441DE-23BF-4280-8F6F-92E3BA3E4243}" type="presParOf" srcId="{11B0886E-6063-41B2-AC0A-39BAD88CE175}" destId="{CEBE0943-EC6D-4B01-BA23-4E23CB52D118}" srcOrd="0" destOrd="0" presId="urn:microsoft.com/office/officeart/2005/8/layout/vList2"/>
    <dgm:cxn modelId="{4AD1706F-1247-4678-87BF-B3B90F46915F}" type="presParOf" srcId="{11B0886E-6063-41B2-AC0A-39BAD88CE175}" destId="{29E6EC7F-B9BA-40F4-9116-A57F88239A04}" srcOrd="1" destOrd="0" presId="urn:microsoft.com/office/officeart/2005/8/layout/vList2"/>
    <dgm:cxn modelId="{EE3C7B50-685D-40AC-8CA7-168EEF816DEE}" type="presParOf" srcId="{11B0886E-6063-41B2-AC0A-39BAD88CE175}" destId="{54ED999A-F840-456F-8167-294B5234B849}" srcOrd="2" destOrd="0" presId="urn:microsoft.com/office/officeart/2005/8/layout/vList2"/>
    <dgm:cxn modelId="{11FEA1F1-3178-40F8-9BA6-753D8C2F6321}" type="presParOf" srcId="{11B0886E-6063-41B2-AC0A-39BAD88CE175}" destId="{30E8091E-E98E-47A1-AFFF-C04043F97D05}" srcOrd="3" destOrd="0" presId="urn:microsoft.com/office/officeart/2005/8/layout/vList2"/>
    <dgm:cxn modelId="{F3E7C23A-6D33-48D9-8474-BA6A16637F20}" type="presParOf" srcId="{11B0886E-6063-41B2-AC0A-39BAD88CE175}" destId="{52F807E1-2139-4593-9B0E-9FF06269631A}" srcOrd="4" destOrd="0" presId="urn:microsoft.com/office/officeart/2005/8/layout/vList2"/>
    <dgm:cxn modelId="{BC8B44AA-BEA2-4915-BDCD-96256528FBEA}" type="presParOf" srcId="{11B0886E-6063-41B2-AC0A-39BAD88CE175}" destId="{C88BA8AB-8E1A-40B2-9363-4C4499B97F77}" srcOrd="5" destOrd="0" presId="urn:microsoft.com/office/officeart/2005/8/layout/vList2"/>
    <dgm:cxn modelId="{4C14BF1D-ABEE-4287-A088-7927CAD98891}" type="presParOf" srcId="{11B0886E-6063-41B2-AC0A-39BAD88CE175}" destId="{73447A6E-8319-48F6-B184-4CE7136A0BF2}" srcOrd="6" destOrd="0" presId="urn:microsoft.com/office/officeart/2005/8/layout/vList2"/>
    <dgm:cxn modelId="{D4B449DC-AFBD-46AF-96E2-D42EAB023B08}" type="presParOf" srcId="{11B0886E-6063-41B2-AC0A-39BAD88CE175}" destId="{F35D9526-66F9-4A43-B8EE-8D7F5D1EE550}" srcOrd="7" destOrd="0" presId="urn:microsoft.com/office/officeart/2005/8/layout/vList2"/>
    <dgm:cxn modelId="{7C7BD282-1D5B-434A-B37E-4ECA0B942041}" type="presParOf" srcId="{11B0886E-6063-41B2-AC0A-39BAD88CE175}" destId="{008A09AC-8A61-4FE4-B174-A636BE11337A}" srcOrd="8" destOrd="0" presId="urn:microsoft.com/office/officeart/2005/8/layout/vList2"/>
    <dgm:cxn modelId="{570BEF7D-0C86-4306-961C-6C22B44C6E68}" type="presParOf" srcId="{11B0886E-6063-41B2-AC0A-39BAD88CE175}" destId="{94313A4A-4E18-4FB2-874A-AFF728616C7F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E7A17-96EA-4E07-9084-7C4DE5764387}">
      <dsp:nvSpPr>
        <dsp:cNvPr id="0" name=""/>
        <dsp:cNvSpPr/>
      </dsp:nvSpPr>
      <dsp:spPr>
        <a:xfrm>
          <a:off x="0" y="0"/>
          <a:ext cx="8229600" cy="1920240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74DE3-B7CD-4CC6-8562-8C5B2E0351CF}">
      <dsp:nvSpPr>
        <dsp:cNvPr id="0" name=""/>
        <dsp:cNvSpPr/>
      </dsp:nvSpPr>
      <dsp:spPr>
        <a:xfrm>
          <a:off x="246887" y="256032"/>
          <a:ext cx="2417445" cy="1408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DE66-E7BE-424F-B594-F786C90D6D63}">
      <dsp:nvSpPr>
        <dsp:cNvPr id="0" name=""/>
        <dsp:cNvSpPr/>
      </dsp:nvSpPr>
      <dsp:spPr>
        <a:xfrm rot="10800000">
          <a:off x="246887" y="1920239"/>
          <a:ext cx="2417445" cy="23469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u="sng" kern="1200" dirty="0" smtClean="0">
              <a:solidFill>
                <a:schemeClr val="accent1">
                  <a:lumMod val="50000"/>
                </a:schemeClr>
              </a:solidFill>
            </a:rPr>
            <a:t>Content and Structure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Headline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Paragraph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No. of Paragraph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319064" y="1920239"/>
        <a:ext cx="2273091" cy="2274783"/>
      </dsp:txXfrm>
    </dsp:sp>
    <dsp:sp modelId="{BB8DA27C-883A-4D91-A701-9E89D7DCB203}">
      <dsp:nvSpPr>
        <dsp:cNvPr id="0" name=""/>
        <dsp:cNvSpPr/>
      </dsp:nvSpPr>
      <dsp:spPr>
        <a:xfrm>
          <a:off x="2906077" y="256032"/>
          <a:ext cx="2417445" cy="1408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C0C9E8-A48F-4069-933B-FEE93EDBA487}">
      <dsp:nvSpPr>
        <dsp:cNvPr id="0" name=""/>
        <dsp:cNvSpPr/>
      </dsp:nvSpPr>
      <dsp:spPr>
        <a:xfrm rot="10800000">
          <a:off x="2906077" y="1920239"/>
          <a:ext cx="2417445" cy="23469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3517239"/>
            <a:satOff val="-28349"/>
            <a:lumOff val="8040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u="sng" kern="1200" dirty="0" smtClean="0">
              <a:solidFill>
                <a:schemeClr val="accent1">
                  <a:lumMod val="50000"/>
                </a:schemeClr>
              </a:solidFill>
            </a:rPr>
            <a:t>Style and Presentation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Font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Background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accent1">
                  <a:lumMod val="50000"/>
                </a:schemeClr>
              </a:solidFill>
            </a:rPr>
            <a:t>Formatting</a:t>
          </a:r>
          <a:endParaRPr lang="en-US" sz="190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2978254" y="1920239"/>
        <a:ext cx="2273091" cy="2274783"/>
      </dsp:txXfrm>
    </dsp:sp>
    <dsp:sp modelId="{5D5BEF29-1D67-4E2D-A8D0-A10CD4148EEF}">
      <dsp:nvSpPr>
        <dsp:cNvPr id="0" name=""/>
        <dsp:cNvSpPr/>
      </dsp:nvSpPr>
      <dsp:spPr>
        <a:xfrm>
          <a:off x="5565267" y="256032"/>
          <a:ext cx="2417445" cy="140817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09FE7-270A-4AE9-8077-A6E9C10D170F}">
      <dsp:nvSpPr>
        <dsp:cNvPr id="0" name=""/>
        <dsp:cNvSpPr/>
      </dsp:nvSpPr>
      <dsp:spPr>
        <a:xfrm rot="10800000">
          <a:off x="5565267" y="1920239"/>
          <a:ext cx="2417445" cy="2346960"/>
        </a:xfrm>
        <a:prstGeom prst="round2SameRect">
          <a:avLst>
            <a:gd name="adj1" fmla="val 10500"/>
            <a:gd name="adj2" fmla="val 0"/>
          </a:avLst>
        </a:prstGeom>
        <a:solidFill>
          <a:schemeClr val="accent5">
            <a:hueOff val="7034478"/>
            <a:satOff val="-56698"/>
            <a:lumOff val="16079"/>
            <a:alphaOff val="0"/>
          </a:schemeClr>
        </a:solidFill>
        <a:ln w="285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u="sng" kern="1200" dirty="0" smtClean="0">
              <a:solidFill>
                <a:schemeClr val="accent1">
                  <a:lumMod val="50000"/>
                </a:schemeClr>
              </a:solidFill>
            </a:rPr>
            <a:t>Program the Behavior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User Interaction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Switch pages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accent1">
                  <a:lumMod val="50000"/>
                </a:schemeClr>
              </a:solidFill>
            </a:rPr>
            <a:t>Animations</a:t>
          </a:r>
          <a:endParaRPr 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 rot="10800000">
        <a:off x="5637444" y="1920239"/>
        <a:ext cx="2273091" cy="2274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E0943-EC6D-4B01-BA23-4E23CB52D118}">
      <dsp:nvSpPr>
        <dsp:cNvPr id="0" name=""/>
        <dsp:cNvSpPr/>
      </dsp:nvSpPr>
      <dsp:spPr>
        <a:xfrm>
          <a:off x="0" y="27734"/>
          <a:ext cx="6477000" cy="43758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1xx Informational responses</a:t>
          </a:r>
          <a:endParaRPr lang="en-US" sz="1700" kern="1200" dirty="0"/>
        </a:p>
      </dsp:txBody>
      <dsp:txXfrm>
        <a:off x="21361" y="49095"/>
        <a:ext cx="6434278" cy="394858"/>
      </dsp:txXfrm>
    </dsp:sp>
    <dsp:sp modelId="{29E6EC7F-B9BA-40F4-9116-A57F88239A04}">
      <dsp:nvSpPr>
        <dsp:cNvPr id="0" name=""/>
        <dsp:cNvSpPr/>
      </dsp:nvSpPr>
      <dsp:spPr>
        <a:xfrm>
          <a:off x="0" y="465314"/>
          <a:ext cx="6477000" cy="49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4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smtClean="0"/>
            <a:t>100 Continue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102 Processing</a:t>
          </a:r>
          <a:endParaRPr lang="en-US" sz="1300" b="1" kern="1200" dirty="0" smtClean="0"/>
        </a:p>
      </dsp:txBody>
      <dsp:txXfrm>
        <a:off x="0" y="465314"/>
        <a:ext cx="6477000" cy="492660"/>
      </dsp:txXfrm>
    </dsp:sp>
    <dsp:sp modelId="{54ED999A-F840-456F-8167-294B5234B849}">
      <dsp:nvSpPr>
        <dsp:cNvPr id="0" name=""/>
        <dsp:cNvSpPr/>
      </dsp:nvSpPr>
      <dsp:spPr>
        <a:xfrm>
          <a:off x="0" y="957975"/>
          <a:ext cx="6477000" cy="437580"/>
        </a:xfrm>
        <a:prstGeom prst="roundRect">
          <a:avLst/>
        </a:prstGeom>
        <a:gradFill rotWithShape="0">
          <a:gsLst>
            <a:gs pos="0">
              <a:schemeClr val="accent4">
                <a:hueOff val="772618"/>
                <a:satOff val="8421"/>
                <a:lumOff val="-1765"/>
                <a:alphaOff val="0"/>
                <a:shade val="51000"/>
                <a:satMod val="130000"/>
              </a:schemeClr>
            </a:gs>
            <a:gs pos="80000">
              <a:schemeClr val="accent4">
                <a:hueOff val="772618"/>
                <a:satOff val="8421"/>
                <a:lumOff val="-1765"/>
                <a:alphaOff val="0"/>
                <a:shade val="93000"/>
                <a:satMod val="130000"/>
              </a:schemeClr>
            </a:gs>
            <a:gs pos="100000">
              <a:schemeClr val="accent4">
                <a:hueOff val="772618"/>
                <a:satOff val="8421"/>
                <a:lumOff val="-176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2xx Success</a:t>
          </a:r>
          <a:endParaRPr lang="en-US" sz="1700" b="1" kern="1200" dirty="0" smtClean="0"/>
        </a:p>
      </dsp:txBody>
      <dsp:txXfrm>
        <a:off x="21361" y="979336"/>
        <a:ext cx="6434278" cy="394858"/>
      </dsp:txXfrm>
    </dsp:sp>
    <dsp:sp modelId="{30E8091E-E98E-47A1-AFFF-C04043F97D05}">
      <dsp:nvSpPr>
        <dsp:cNvPr id="0" name=""/>
        <dsp:cNvSpPr/>
      </dsp:nvSpPr>
      <dsp:spPr>
        <a:xfrm>
          <a:off x="0" y="1395555"/>
          <a:ext cx="6477000" cy="738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4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200 OK</a:t>
          </a:r>
          <a:endParaRPr lang="en-US" sz="1300" b="1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202 Accepted</a:t>
          </a:r>
          <a:endParaRPr lang="en-US" sz="1300" b="1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206 Partial Content</a:t>
          </a:r>
          <a:endParaRPr lang="en-US" sz="1300" b="1" kern="1200" dirty="0" smtClean="0"/>
        </a:p>
      </dsp:txBody>
      <dsp:txXfrm>
        <a:off x="0" y="1395555"/>
        <a:ext cx="6477000" cy="738990"/>
      </dsp:txXfrm>
    </dsp:sp>
    <dsp:sp modelId="{52F807E1-2139-4593-9B0E-9FF06269631A}">
      <dsp:nvSpPr>
        <dsp:cNvPr id="0" name=""/>
        <dsp:cNvSpPr/>
      </dsp:nvSpPr>
      <dsp:spPr>
        <a:xfrm>
          <a:off x="0" y="2134545"/>
          <a:ext cx="6477000" cy="437580"/>
        </a:xfrm>
        <a:prstGeom prst="roundRect">
          <a:avLst/>
        </a:prstGeom>
        <a:gradFill rotWithShape="0">
          <a:gsLst>
            <a:gs pos="0">
              <a:schemeClr val="accent4">
                <a:hueOff val="1545236"/>
                <a:satOff val="16843"/>
                <a:lumOff val="-3530"/>
                <a:alphaOff val="0"/>
                <a:shade val="51000"/>
                <a:satMod val="130000"/>
              </a:schemeClr>
            </a:gs>
            <a:gs pos="80000">
              <a:schemeClr val="accent4">
                <a:hueOff val="1545236"/>
                <a:satOff val="16843"/>
                <a:lumOff val="-3530"/>
                <a:alphaOff val="0"/>
                <a:shade val="93000"/>
                <a:satMod val="130000"/>
              </a:schemeClr>
            </a:gs>
            <a:gs pos="100000">
              <a:schemeClr val="accent4">
                <a:hueOff val="1545236"/>
                <a:satOff val="16843"/>
                <a:lumOff val="-35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3xx Redirection</a:t>
          </a:r>
          <a:endParaRPr lang="en-US" sz="1700" b="1" kern="1200" dirty="0" smtClean="0"/>
        </a:p>
      </dsp:txBody>
      <dsp:txXfrm>
        <a:off x="21361" y="2155906"/>
        <a:ext cx="6434278" cy="394858"/>
      </dsp:txXfrm>
    </dsp:sp>
    <dsp:sp modelId="{C88BA8AB-8E1A-40B2-9363-4C4499B97F77}">
      <dsp:nvSpPr>
        <dsp:cNvPr id="0" name=""/>
        <dsp:cNvSpPr/>
      </dsp:nvSpPr>
      <dsp:spPr>
        <a:xfrm>
          <a:off x="0" y="2572125"/>
          <a:ext cx="6477000" cy="49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4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301 Moved Permanently</a:t>
          </a:r>
          <a:endParaRPr lang="en-US" sz="1300" b="1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304 Not Modified</a:t>
          </a:r>
          <a:endParaRPr lang="en-US" sz="1300" b="1" kern="1200" dirty="0" smtClean="0"/>
        </a:p>
      </dsp:txBody>
      <dsp:txXfrm>
        <a:off x="0" y="2572125"/>
        <a:ext cx="6477000" cy="492660"/>
      </dsp:txXfrm>
    </dsp:sp>
    <dsp:sp modelId="{73447A6E-8319-48F6-B184-4CE7136A0BF2}">
      <dsp:nvSpPr>
        <dsp:cNvPr id="0" name=""/>
        <dsp:cNvSpPr/>
      </dsp:nvSpPr>
      <dsp:spPr>
        <a:xfrm>
          <a:off x="0" y="3064785"/>
          <a:ext cx="6477000" cy="437580"/>
        </a:xfrm>
        <a:prstGeom prst="roundRect">
          <a:avLst/>
        </a:prstGeom>
        <a:gradFill rotWithShape="0">
          <a:gsLst>
            <a:gs pos="0">
              <a:schemeClr val="accent4">
                <a:hueOff val="2317855"/>
                <a:satOff val="25264"/>
                <a:lumOff val="-5294"/>
                <a:alphaOff val="0"/>
                <a:shade val="51000"/>
                <a:satMod val="130000"/>
              </a:schemeClr>
            </a:gs>
            <a:gs pos="80000">
              <a:schemeClr val="accent4">
                <a:hueOff val="2317855"/>
                <a:satOff val="25264"/>
                <a:lumOff val="-5294"/>
                <a:alphaOff val="0"/>
                <a:shade val="93000"/>
                <a:satMod val="130000"/>
              </a:schemeClr>
            </a:gs>
            <a:gs pos="100000">
              <a:schemeClr val="accent4">
                <a:hueOff val="2317855"/>
                <a:satOff val="25264"/>
                <a:lumOff val="-529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4xx Client errors</a:t>
          </a:r>
          <a:endParaRPr lang="en-US" sz="1700" b="1" kern="1200" dirty="0" smtClean="0"/>
        </a:p>
      </dsp:txBody>
      <dsp:txXfrm>
        <a:off x="21361" y="3086146"/>
        <a:ext cx="6434278" cy="394858"/>
      </dsp:txXfrm>
    </dsp:sp>
    <dsp:sp modelId="{F35D9526-66F9-4A43-B8EE-8D7F5D1EE550}">
      <dsp:nvSpPr>
        <dsp:cNvPr id="0" name=""/>
        <dsp:cNvSpPr/>
      </dsp:nvSpPr>
      <dsp:spPr>
        <a:xfrm>
          <a:off x="0" y="3502365"/>
          <a:ext cx="6477000" cy="49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4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400 Bad Request</a:t>
          </a:r>
          <a:endParaRPr lang="en-US" sz="1300" b="1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404 Not Found</a:t>
          </a:r>
          <a:endParaRPr lang="en-US" sz="1300" b="1" kern="1200" dirty="0" smtClean="0"/>
        </a:p>
      </dsp:txBody>
      <dsp:txXfrm>
        <a:off x="0" y="3502365"/>
        <a:ext cx="6477000" cy="492660"/>
      </dsp:txXfrm>
    </dsp:sp>
    <dsp:sp modelId="{008A09AC-8A61-4FE4-B174-A636BE11337A}">
      <dsp:nvSpPr>
        <dsp:cNvPr id="0" name=""/>
        <dsp:cNvSpPr/>
      </dsp:nvSpPr>
      <dsp:spPr>
        <a:xfrm>
          <a:off x="0" y="3995025"/>
          <a:ext cx="6477000" cy="437580"/>
        </a:xfrm>
        <a:prstGeom prst="roundRect">
          <a:avLst/>
        </a:prstGeom>
        <a:gradFill rotWithShape="0">
          <a:gsLst>
            <a:gs pos="0">
              <a:schemeClr val="accent4">
                <a:hueOff val="3090473"/>
                <a:satOff val="33685"/>
                <a:lumOff val="-7059"/>
                <a:alphaOff val="0"/>
                <a:shade val="51000"/>
                <a:satMod val="130000"/>
              </a:schemeClr>
            </a:gs>
            <a:gs pos="80000">
              <a:schemeClr val="accent4">
                <a:hueOff val="3090473"/>
                <a:satOff val="33685"/>
                <a:lumOff val="-7059"/>
                <a:alphaOff val="0"/>
                <a:shade val="93000"/>
                <a:satMod val="130000"/>
              </a:schemeClr>
            </a:gs>
            <a:gs pos="100000">
              <a:schemeClr val="accent4">
                <a:hueOff val="3090473"/>
                <a:satOff val="33685"/>
                <a:lumOff val="-7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5xx Server error</a:t>
          </a:r>
          <a:endParaRPr lang="en-US" sz="1700" b="1" kern="1200" dirty="0" smtClean="0"/>
        </a:p>
      </dsp:txBody>
      <dsp:txXfrm>
        <a:off x="21361" y="4016386"/>
        <a:ext cx="6434278" cy="394858"/>
      </dsp:txXfrm>
    </dsp:sp>
    <dsp:sp modelId="{94313A4A-4E18-4FB2-874A-AFF728616C7F}">
      <dsp:nvSpPr>
        <dsp:cNvPr id="0" name=""/>
        <dsp:cNvSpPr/>
      </dsp:nvSpPr>
      <dsp:spPr>
        <a:xfrm>
          <a:off x="0" y="4432605"/>
          <a:ext cx="6477000" cy="492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645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500 Internal Server Error</a:t>
          </a:r>
          <a:endParaRPr lang="en-US" sz="1300" b="1" kern="1200" dirty="0" smtClean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300" b="1" kern="1200" dirty="0" smtClean="0"/>
            <a:t>503 Service Unavailable</a:t>
          </a:r>
          <a:endParaRPr lang="en-US" sz="1300" b="1" kern="1200" dirty="0" smtClean="0"/>
        </a:p>
      </dsp:txBody>
      <dsp:txXfrm>
        <a:off x="0" y="4432605"/>
        <a:ext cx="6477000" cy="492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31DD8-C98C-4B33-80DB-046FD87B2216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DFC6E-3D76-4246-B003-164508E53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400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5FA93-354C-42E5-ACD9-F5E3EE266979}" type="datetimeFigureOut">
              <a:rPr lang="en-US" smtClean="0"/>
              <a:t>7/9/2017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7677F-551D-4DF9-835A-346AD81DF0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07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7677F-551D-4DF9-835A-346AD81DF0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7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D8BD707-D9CF-40AE-B4C6-C98DA3205C09}" type="datetimeFigureOut">
              <a:rPr lang="en-US" smtClean="0"/>
              <a:pPr/>
              <a:t>7/9/2017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UI Basics, Terminologies and Tool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Web Page Response Code</a:t>
            </a:r>
            <a:endParaRPr lang="en-US" sz="38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8425765"/>
              </p:ext>
            </p:extLst>
          </p:nvPr>
        </p:nvGraphicFramePr>
        <p:xfrm>
          <a:off x="1295400" y="1676400"/>
          <a:ext cx="6477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0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SQL Response Code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https://en.wikipedia.org/wiki/DB2_SQL_return_codes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2261"/>
            <a:ext cx="8134350" cy="4573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94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Terminologies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sz="2000" b="1" dirty="0" smtClean="0"/>
              <a:t>Transactions </a:t>
            </a:r>
          </a:p>
          <a:p>
            <a:pPr lvl="1"/>
            <a:r>
              <a:rPr lang="en-US" sz="1200" b="1" dirty="0" smtClean="0"/>
              <a:t>Every End User Step</a:t>
            </a:r>
          </a:p>
          <a:p>
            <a:pPr lvl="1"/>
            <a:r>
              <a:rPr lang="en-US" sz="1200" b="1" dirty="0" smtClean="0"/>
              <a:t>Submit form, click button\link, refresh page</a:t>
            </a:r>
          </a:p>
          <a:p>
            <a:pPr lvl="1"/>
            <a:endParaRPr lang="en-US" sz="2000" b="1" dirty="0"/>
          </a:p>
          <a:p>
            <a:r>
              <a:rPr lang="en-US" sz="2000" b="1" dirty="0" smtClean="0"/>
              <a:t>Parameterization or Data Binding</a:t>
            </a:r>
          </a:p>
          <a:p>
            <a:pPr lvl="1"/>
            <a:r>
              <a:rPr lang="en-US" sz="1200" b="1" dirty="0" smtClean="0"/>
              <a:t>Feeding individual data for every user</a:t>
            </a:r>
          </a:p>
          <a:p>
            <a:pPr lvl="1"/>
            <a:r>
              <a:rPr lang="en-US" sz="1200" b="1" dirty="0" smtClean="0"/>
              <a:t>Reusable data or destructive data</a:t>
            </a:r>
          </a:p>
          <a:p>
            <a:endParaRPr lang="en-US" sz="2000" b="1" dirty="0"/>
          </a:p>
          <a:p>
            <a:r>
              <a:rPr lang="en-US" sz="2000" b="1" dirty="0" smtClean="0"/>
              <a:t>Correlations or Extractor</a:t>
            </a:r>
          </a:p>
          <a:p>
            <a:pPr lvl="1"/>
            <a:r>
              <a:rPr lang="en-US" sz="1200" b="1" dirty="0" smtClean="0"/>
              <a:t>Need to authenticate request</a:t>
            </a:r>
          </a:p>
          <a:p>
            <a:pPr lvl="1"/>
            <a:r>
              <a:rPr lang="en-US" sz="1200" b="1" dirty="0" smtClean="0"/>
              <a:t>Captured on previous screens</a:t>
            </a:r>
          </a:p>
          <a:p>
            <a:pPr lvl="1"/>
            <a:r>
              <a:rPr lang="en-US" sz="1200" b="1" dirty="0" err="1" smtClean="0"/>
              <a:t>SessionID</a:t>
            </a:r>
            <a:r>
              <a:rPr lang="en-US" sz="1200" b="1" dirty="0" smtClean="0"/>
              <a:t>, VIEWSTATE</a:t>
            </a:r>
          </a:p>
          <a:p>
            <a:endParaRPr lang="en-US" sz="2000" b="1" dirty="0"/>
          </a:p>
          <a:p>
            <a:r>
              <a:rPr lang="en-US" sz="2000" b="1" dirty="0" smtClean="0"/>
              <a:t>Text Checks or Validations</a:t>
            </a:r>
          </a:p>
          <a:p>
            <a:pPr lvl="1"/>
            <a:r>
              <a:rPr lang="en-US" sz="1200" b="1" dirty="0" smtClean="0"/>
              <a:t>Functional verification</a:t>
            </a:r>
          </a:p>
          <a:p>
            <a:pPr lvl="1"/>
            <a:r>
              <a:rPr lang="en-US" sz="1200" b="1" dirty="0" smtClean="0"/>
              <a:t>User does it visually locating messages</a:t>
            </a:r>
          </a:p>
          <a:p>
            <a:endParaRPr lang="en-US" sz="2000" b="1" dirty="0"/>
          </a:p>
          <a:p>
            <a:r>
              <a:rPr lang="en-US" sz="2000" b="1" dirty="0" smtClean="0"/>
              <a:t>Run Time Settings</a:t>
            </a:r>
          </a:p>
          <a:p>
            <a:pPr lvl="1"/>
            <a:r>
              <a:rPr lang="en-US" sz="1200" b="1" dirty="0" smtClean="0"/>
              <a:t>Number of Iterations</a:t>
            </a:r>
          </a:p>
          <a:p>
            <a:pPr lvl="1"/>
            <a:r>
              <a:rPr lang="en-US" sz="1200" b="1" dirty="0" smtClean="0"/>
              <a:t>Think time</a:t>
            </a:r>
          </a:p>
          <a:p>
            <a:pPr lvl="1"/>
            <a:r>
              <a:rPr lang="en-US" sz="1200" b="1" dirty="0" smtClean="0"/>
              <a:t>Browser</a:t>
            </a:r>
          </a:p>
          <a:p>
            <a:pPr lvl="1"/>
            <a:r>
              <a:rPr lang="en-US" sz="1200" b="1" dirty="0" smtClean="0"/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58198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Demo on VSTS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667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Create new Web Performance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057400"/>
            <a:ext cx="8001000" cy="4419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33400" y="2286000"/>
            <a:ext cx="38100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Create new Web Performance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55812" y="2151528"/>
            <a:ext cx="7978588" cy="44016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40106" y="3352800"/>
            <a:ext cx="38100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Browse Folder location of .</a:t>
            </a:r>
            <a:r>
              <a:rPr lang="en-US" sz="2000" b="1" dirty="0" err="1" smtClean="0"/>
              <a:t>webtest</a:t>
            </a:r>
            <a:r>
              <a:rPr lang="en-US" sz="2000" b="1" dirty="0" smtClean="0"/>
              <a:t> file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9314"/>
            <a:ext cx="8001000" cy="43376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3276601"/>
            <a:ext cx="3733800" cy="152399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4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How does a empty script look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80010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00100" y="2667000"/>
            <a:ext cx="7734300" cy="457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How does a script with all elements (requests, data source </a:t>
            </a:r>
            <a:r>
              <a:rPr lang="en-US" sz="2000" b="1" dirty="0" err="1" smtClean="0"/>
              <a:t>etc</a:t>
            </a:r>
            <a:r>
              <a:rPr lang="en-US" sz="2000" b="1" dirty="0" smtClean="0"/>
              <a:t>)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2124634"/>
            <a:ext cx="8229600" cy="404756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Global settings for Web Performance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06928"/>
            <a:ext cx="7848600" cy="44462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2200" y="4522246"/>
            <a:ext cx="2133600" cy="20215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Web page consists: HTML, CSS, JavaScript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713315"/>
              </p:ext>
            </p:extLst>
          </p:nvPr>
        </p:nvGraphicFramePr>
        <p:xfrm>
          <a:off x="533400" y="2209800"/>
          <a:ext cx="822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021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Global settings for Web Performance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41176"/>
            <a:ext cx="7924800" cy="431202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86000" y="4827045"/>
            <a:ext cx="1452282" cy="202155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00" y="3200400"/>
            <a:ext cx="2765612" cy="13716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Global settings for Web Performance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2200" y="4495799"/>
            <a:ext cx="1295400" cy="228599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23447" y="3137646"/>
            <a:ext cx="2765612" cy="158675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8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 new empty script and all menu bar walkthrough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343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09800" y="2819400"/>
            <a:ext cx="19812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Introduction to script Level menu bar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05696"/>
            <a:ext cx="8001000" cy="44475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2994210"/>
            <a:ext cx="2247900" cy="2796989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0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Local Project Setting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848600" cy="4343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8224" y="2743201"/>
            <a:ext cx="3079376" cy="1676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3313578"/>
            <a:ext cx="1524000" cy="26782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4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Properties of request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06506" y="2197026"/>
            <a:ext cx="7951694" cy="43561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09800" y="3048000"/>
            <a:ext cx="990600" cy="381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2860300"/>
            <a:ext cx="2590800" cy="2397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Script replay results – Used for debugging the script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848600" cy="4322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3600" y="2743200"/>
            <a:ext cx="1905000" cy="762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42565" y="4152900"/>
            <a:ext cx="2138082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1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Script replay results – Used for debugging the script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848600" cy="43229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33600" y="2743200"/>
            <a:ext cx="1905000" cy="7620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42565" y="4152900"/>
            <a:ext cx="2138082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Add more than one script in one project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924800" cy="441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0600" y="3543300"/>
            <a:ext cx="1143000" cy="1905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Dynamic parameter detection after recording completes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96464"/>
            <a:ext cx="7924800" cy="42805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00400" y="3835774"/>
            <a:ext cx="2590800" cy="81242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0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Including all of them, Page looks like this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33599"/>
            <a:ext cx="7924800" cy="445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27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Dynamic parameter detection after recording completes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848600" cy="4267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0" y="3886200"/>
            <a:ext cx="2667000" cy="3048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0" y="3505200"/>
            <a:ext cx="1676400" cy="1524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Script parameterized with server host name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848600" cy="441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38600" y="3200400"/>
            <a:ext cx="3429000" cy="1981200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Change web server nothing but context parameter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848600" cy="4343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5999" y="4495800"/>
            <a:ext cx="1981201" cy="327212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1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You can also add Context Parameter explicitly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848600" cy="43434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38399" y="4648200"/>
            <a:ext cx="1143002" cy="327212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2600" y="3276600"/>
            <a:ext cx="1600200" cy="327212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Login failed but script passed, that’s why need validations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772400" cy="44958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09800" y="3657600"/>
            <a:ext cx="1600200" cy="16360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V="1">
            <a:off x="2290482" y="5334000"/>
            <a:ext cx="986118" cy="209324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9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Copy validation text and go to web test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848600" cy="4419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29000" y="4304179"/>
            <a:ext cx="1600200" cy="16360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38400" y="5334000"/>
            <a:ext cx="533400" cy="163606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Added “Exact Text” validations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7848600" cy="4343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4800" y="3581400"/>
            <a:ext cx="1524000" cy="57710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Now script failed but “Run Script” didn’t stop at error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419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86000" y="3886200"/>
            <a:ext cx="1981200" cy="288551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38400" y="5177537"/>
            <a:ext cx="2438400" cy="308863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3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Now script will fail at error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7772400" cy="4419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58435" y="4114800"/>
            <a:ext cx="2371165" cy="459232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Tool Overview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Script failed and didn’t continue run after that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2209800"/>
            <a:ext cx="7772400" cy="434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33599" y="3922268"/>
            <a:ext cx="2371165" cy="459232"/>
          </a:xfrm>
          <a:prstGeom prst="rect">
            <a:avLst/>
          </a:prstGeom>
          <a:solidFill>
            <a:schemeClr val="accent1">
              <a:alpha val="1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DOM (Document Object Model) structure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" y="2209800"/>
            <a:ext cx="8524568" cy="38862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88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HTML tag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" y="2209800"/>
            <a:ext cx="8524568" cy="38862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67407" y="2214282"/>
            <a:ext cx="8790040" cy="4007224"/>
          </a:xfrm>
          <a:custGeom>
            <a:avLst/>
            <a:gdLst>
              <a:gd name="connsiteX0" fmla="*/ 0 w 8790040"/>
              <a:gd name="connsiteY0" fmla="*/ 0 h 4007224"/>
              <a:gd name="connsiteX1" fmla="*/ 8790040 w 8790040"/>
              <a:gd name="connsiteY1" fmla="*/ 0 h 4007224"/>
              <a:gd name="connsiteX2" fmla="*/ 8790040 w 8790040"/>
              <a:gd name="connsiteY2" fmla="*/ 4007224 h 4007224"/>
              <a:gd name="connsiteX3" fmla="*/ 0 w 8790040"/>
              <a:gd name="connsiteY3" fmla="*/ 4007224 h 4007224"/>
              <a:gd name="connsiteX4" fmla="*/ 0 w 8790040"/>
              <a:gd name="connsiteY4" fmla="*/ 0 h 4007224"/>
              <a:gd name="connsiteX5" fmla="*/ 226432 w 8790040"/>
              <a:gd name="connsiteY5" fmla="*/ 89647 h 4007224"/>
              <a:gd name="connsiteX6" fmla="*/ 226432 w 8790040"/>
              <a:gd name="connsiteY6" fmla="*/ 1165412 h 4007224"/>
              <a:gd name="connsiteX7" fmla="*/ 6967891 w 8790040"/>
              <a:gd name="connsiteY7" fmla="*/ 1165412 h 4007224"/>
              <a:gd name="connsiteX8" fmla="*/ 6967891 w 8790040"/>
              <a:gd name="connsiteY8" fmla="*/ 89647 h 4007224"/>
              <a:gd name="connsiteX9" fmla="*/ 226432 w 8790040"/>
              <a:gd name="connsiteY9" fmla="*/ 89647 h 40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90040" h="4007224">
                <a:moveTo>
                  <a:pt x="0" y="0"/>
                </a:moveTo>
                <a:lnTo>
                  <a:pt x="8790040" y="0"/>
                </a:lnTo>
                <a:lnTo>
                  <a:pt x="8790040" y="4007224"/>
                </a:lnTo>
                <a:lnTo>
                  <a:pt x="0" y="4007224"/>
                </a:lnTo>
                <a:lnTo>
                  <a:pt x="0" y="0"/>
                </a:lnTo>
                <a:close/>
                <a:moveTo>
                  <a:pt x="226432" y="89647"/>
                </a:moveTo>
                <a:lnTo>
                  <a:pt x="226432" y="1165412"/>
                </a:lnTo>
                <a:lnTo>
                  <a:pt x="6967891" y="1165412"/>
                </a:lnTo>
                <a:lnTo>
                  <a:pt x="6967891" y="89647"/>
                </a:lnTo>
                <a:lnTo>
                  <a:pt x="226432" y="89647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88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Head tag and their metadata, script, title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" y="2209800"/>
            <a:ext cx="8524568" cy="38862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353960" y="2088776"/>
            <a:ext cx="8790040" cy="4007224"/>
          </a:xfrm>
          <a:custGeom>
            <a:avLst/>
            <a:gdLst>
              <a:gd name="connsiteX0" fmla="*/ 0 w 8790040"/>
              <a:gd name="connsiteY0" fmla="*/ 0 h 4007224"/>
              <a:gd name="connsiteX1" fmla="*/ 8790040 w 8790040"/>
              <a:gd name="connsiteY1" fmla="*/ 0 h 4007224"/>
              <a:gd name="connsiteX2" fmla="*/ 8790040 w 8790040"/>
              <a:gd name="connsiteY2" fmla="*/ 4007224 h 4007224"/>
              <a:gd name="connsiteX3" fmla="*/ 0 w 8790040"/>
              <a:gd name="connsiteY3" fmla="*/ 4007224 h 4007224"/>
              <a:gd name="connsiteX4" fmla="*/ 0 w 8790040"/>
              <a:gd name="connsiteY4" fmla="*/ 0 h 4007224"/>
              <a:gd name="connsiteX5" fmla="*/ 190573 w 8790040"/>
              <a:gd name="connsiteY5" fmla="*/ 1219200 h 4007224"/>
              <a:gd name="connsiteX6" fmla="*/ 190573 w 8790040"/>
              <a:gd name="connsiteY6" fmla="*/ 3451412 h 4007224"/>
              <a:gd name="connsiteX7" fmla="*/ 3910926 w 8790040"/>
              <a:gd name="connsiteY7" fmla="*/ 3451412 h 4007224"/>
              <a:gd name="connsiteX8" fmla="*/ 3910926 w 8790040"/>
              <a:gd name="connsiteY8" fmla="*/ 1219200 h 4007224"/>
              <a:gd name="connsiteX9" fmla="*/ 190573 w 8790040"/>
              <a:gd name="connsiteY9" fmla="*/ 1219200 h 40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90040" h="4007224">
                <a:moveTo>
                  <a:pt x="0" y="0"/>
                </a:moveTo>
                <a:lnTo>
                  <a:pt x="8790040" y="0"/>
                </a:lnTo>
                <a:lnTo>
                  <a:pt x="8790040" y="4007224"/>
                </a:lnTo>
                <a:lnTo>
                  <a:pt x="0" y="4007224"/>
                </a:lnTo>
                <a:lnTo>
                  <a:pt x="0" y="0"/>
                </a:lnTo>
                <a:close/>
                <a:moveTo>
                  <a:pt x="190573" y="1219200"/>
                </a:moveTo>
                <a:lnTo>
                  <a:pt x="190573" y="3451412"/>
                </a:lnTo>
                <a:lnTo>
                  <a:pt x="3910926" y="3451412"/>
                </a:lnTo>
                <a:lnTo>
                  <a:pt x="3910926" y="1219200"/>
                </a:lnTo>
                <a:lnTo>
                  <a:pt x="190573" y="121920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27889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Body tag, head, paragraph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60" y="2209800"/>
            <a:ext cx="8524568" cy="38862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66076" y="2149288"/>
            <a:ext cx="8790040" cy="4007224"/>
          </a:xfrm>
          <a:custGeom>
            <a:avLst/>
            <a:gdLst>
              <a:gd name="connsiteX0" fmla="*/ 0 w 8790040"/>
              <a:gd name="connsiteY0" fmla="*/ 0 h 4007224"/>
              <a:gd name="connsiteX1" fmla="*/ 8790040 w 8790040"/>
              <a:gd name="connsiteY1" fmla="*/ 0 h 4007224"/>
              <a:gd name="connsiteX2" fmla="*/ 8790040 w 8790040"/>
              <a:gd name="connsiteY2" fmla="*/ 4007224 h 4007224"/>
              <a:gd name="connsiteX3" fmla="*/ 0 w 8790040"/>
              <a:gd name="connsiteY3" fmla="*/ 4007224 h 4007224"/>
              <a:gd name="connsiteX4" fmla="*/ 0 w 8790040"/>
              <a:gd name="connsiteY4" fmla="*/ 0 h 4007224"/>
              <a:gd name="connsiteX5" fmla="*/ 4323303 w 8790040"/>
              <a:gd name="connsiteY5" fmla="*/ 878541 h 4007224"/>
              <a:gd name="connsiteX6" fmla="*/ 4323303 w 8790040"/>
              <a:gd name="connsiteY6" fmla="*/ 3290047 h 4007224"/>
              <a:gd name="connsiteX7" fmla="*/ 8554645 w 8790040"/>
              <a:gd name="connsiteY7" fmla="*/ 3290047 h 4007224"/>
              <a:gd name="connsiteX8" fmla="*/ 8554645 w 8790040"/>
              <a:gd name="connsiteY8" fmla="*/ 878541 h 4007224"/>
              <a:gd name="connsiteX9" fmla="*/ 4323303 w 8790040"/>
              <a:gd name="connsiteY9" fmla="*/ 878541 h 4007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90040" h="4007224">
                <a:moveTo>
                  <a:pt x="0" y="0"/>
                </a:moveTo>
                <a:lnTo>
                  <a:pt x="8790040" y="0"/>
                </a:lnTo>
                <a:lnTo>
                  <a:pt x="8790040" y="4007224"/>
                </a:lnTo>
                <a:lnTo>
                  <a:pt x="0" y="4007224"/>
                </a:lnTo>
                <a:lnTo>
                  <a:pt x="0" y="0"/>
                </a:lnTo>
                <a:close/>
                <a:moveTo>
                  <a:pt x="4323303" y="878541"/>
                </a:moveTo>
                <a:lnTo>
                  <a:pt x="4323303" y="3290047"/>
                </a:lnTo>
                <a:lnTo>
                  <a:pt x="8554645" y="3290047"/>
                </a:lnTo>
                <a:lnTo>
                  <a:pt x="8554645" y="878541"/>
                </a:lnTo>
                <a:lnTo>
                  <a:pt x="4323303" y="878541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093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HTML, Head and meta tag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1"/>
            <a:ext cx="8131966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UI Basics</a:t>
            </a:r>
            <a:endParaRPr lang="en-US" sz="38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Body and Script tag</a:t>
            </a:r>
            <a:endParaRPr lang="en-US" sz="2000" b="1" dirty="0" smtClean="0"/>
          </a:p>
          <a:p>
            <a:endParaRPr lang="en-US" sz="2000" b="1" dirty="0"/>
          </a:p>
          <a:p>
            <a:endParaRPr lang="en-US" sz="2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3" y="2209801"/>
            <a:ext cx="8131967" cy="457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02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2003</TotalTime>
  <Words>462</Words>
  <Application>Microsoft Office PowerPoint</Application>
  <PresentationFormat>On-screen Show (4:3)</PresentationFormat>
  <Paragraphs>290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Executive</vt:lpstr>
      <vt:lpstr>UI Basics, Terminologies and Tool Overview</vt:lpstr>
      <vt:lpstr>UI Basics</vt:lpstr>
      <vt:lpstr>UI Basics</vt:lpstr>
      <vt:lpstr>UI Basics</vt:lpstr>
      <vt:lpstr>UI Basics</vt:lpstr>
      <vt:lpstr>UI Basics</vt:lpstr>
      <vt:lpstr>UI Basics</vt:lpstr>
      <vt:lpstr>UI Basics</vt:lpstr>
      <vt:lpstr>UI Basics</vt:lpstr>
      <vt:lpstr>Web Page Response Code</vt:lpstr>
      <vt:lpstr>SQL Response Code</vt:lpstr>
      <vt:lpstr>Terminologies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Tool Overview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Testing Basics</dc:title>
  <dc:creator>User</dc:creator>
  <cp:lastModifiedBy>Dell</cp:lastModifiedBy>
  <cp:revision>89</cp:revision>
  <dcterms:created xsi:type="dcterms:W3CDTF">2006-08-16T00:00:00Z</dcterms:created>
  <dcterms:modified xsi:type="dcterms:W3CDTF">2017-07-09T01:24:08Z</dcterms:modified>
</cp:coreProperties>
</file>